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307" r:id="rId5"/>
    <p:sldId id="309" r:id="rId6"/>
    <p:sldId id="310" r:id="rId7"/>
    <p:sldId id="311" r:id="rId8"/>
    <p:sldId id="313" r:id="rId9"/>
    <p:sldId id="334" r:id="rId10"/>
    <p:sldId id="308" r:id="rId11"/>
    <p:sldId id="317" r:id="rId12"/>
    <p:sldId id="318" r:id="rId13"/>
    <p:sldId id="314" r:id="rId14"/>
    <p:sldId id="315" r:id="rId15"/>
    <p:sldId id="316" r:id="rId16"/>
    <p:sldId id="319" r:id="rId17"/>
    <p:sldId id="320" r:id="rId18"/>
    <p:sldId id="335" r:id="rId19"/>
    <p:sldId id="336" r:id="rId20"/>
    <p:sldId id="337" r:id="rId21"/>
    <p:sldId id="321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A5811-D9AF-408A-942C-B19A68132A46}" type="doc">
      <dgm:prSet loTypeId="urn:microsoft.com/office/officeart/2005/8/layout/vList4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BA967255-C1EC-4A74-9723-2546B9AEFB7F}">
      <dgm:prSet phldrT="[Tekst]"/>
      <dgm:spPr>
        <a:ln>
          <a:noFill/>
        </a:ln>
      </dgm:spPr>
      <dgm:t>
        <a:bodyPr/>
        <a:lstStyle/>
        <a:p>
          <a:r>
            <a:rPr lang="pl-PL" b="1" dirty="0"/>
            <a:t>Przygotowanie inwestycji</a:t>
          </a:r>
        </a:p>
      </dgm:t>
    </dgm:pt>
    <dgm:pt modelId="{DDF1C5E7-1CFB-435A-A1D0-94DA8137B11A}" type="parTrans" cxnId="{C2E6DFBC-BB3D-41AC-961C-3770D8C8BF56}">
      <dgm:prSet/>
      <dgm:spPr/>
      <dgm:t>
        <a:bodyPr/>
        <a:lstStyle/>
        <a:p>
          <a:endParaRPr lang="pl-PL"/>
        </a:p>
      </dgm:t>
    </dgm:pt>
    <dgm:pt modelId="{2B0974B0-1FAA-4FD7-9B01-0A26641379C5}" type="sibTrans" cxnId="{C2E6DFBC-BB3D-41AC-961C-3770D8C8BF56}">
      <dgm:prSet/>
      <dgm:spPr/>
      <dgm:t>
        <a:bodyPr/>
        <a:lstStyle/>
        <a:p>
          <a:endParaRPr lang="pl-PL"/>
        </a:p>
      </dgm:t>
    </dgm:pt>
    <dgm:pt modelId="{671280EE-7F78-4005-905B-4D34010969E8}">
      <dgm:prSet phldrT="[Tekst]"/>
      <dgm:spPr>
        <a:ln>
          <a:noFill/>
        </a:ln>
      </dgm:spPr>
      <dgm:t>
        <a:bodyPr/>
        <a:lstStyle/>
        <a:p>
          <a:r>
            <a:rPr lang="pl-PL" dirty="0"/>
            <a:t>Prowadzenie procedur administracyjnych</a:t>
          </a:r>
        </a:p>
      </dgm:t>
    </dgm:pt>
    <dgm:pt modelId="{D2A34CE1-6C62-4E67-B826-74D847C88E4C}" type="parTrans" cxnId="{893243EC-EEAD-493C-9277-84E60AE7674F}">
      <dgm:prSet/>
      <dgm:spPr/>
      <dgm:t>
        <a:bodyPr/>
        <a:lstStyle/>
        <a:p>
          <a:endParaRPr lang="pl-PL"/>
        </a:p>
      </dgm:t>
    </dgm:pt>
    <dgm:pt modelId="{6E10B34B-9AE1-49CD-BF96-421BEDA77F9C}" type="sibTrans" cxnId="{893243EC-EEAD-493C-9277-84E60AE7674F}">
      <dgm:prSet/>
      <dgm:spPr/>
      <dgm:t>
        <a:bodyPr/>
        <a:lstStyle/>
        <a:p>
          <a:endParaRPr lang="pl-PL"/>
        </a:p>
      </dgm:t>
    </dgm:pt>
    <dgm:pt modelId="{5DA235FF-F62A-4667-8541-494A310A1131}">
      <dgm:prSet phldrT="[Tekst]"/>
      <dgm:spPr>
        <a:ln>
          <a:noFill/>
        </a:ln>
      </dgm:spPr>
      <dgm:t>
        <a:bodyPr/>
        <a:lstStyle/>
        <a:p>
          <a:r>
            <a:rPr lang="pl-PL" dirty="0"/>
            <a:t>Pozyskiwanie dofinansowania</a:t>
          </a:r>
        </a:p>
      </dgm:t>
    </dgm:pt>
    <dgm:pt modelId="{85C63361-E588-465C-B9C3-6B97A8FE71EB}" type="parTrans" cxnId="{632FF7E5-DF4E-42C2-9CDD-96795AB14AE8}">
      <dgm:prSet/>
      <dgm:spPr/>
      <dgm:t>
        <a:bodyPr/>
        <a:lstStyle/>
        <a:p>
          <a:endParaRPr lang="pl-PL"/>
        </a:p>
      </dgm:t>
    </dgm:pt>
    <dgm:pt modelId="{61695BD9-C705-4C49-8CAD-4B00A044C4F4}" type="sibTrans" cxnId="{632FF7E5-DF4E-42C2-9CDD-96795AB14AE8}">
      <dgm:prSet/>
      <dgm:spPr/>
      <dgm:t>
        <a:bodyPr/>
        <a:lstStyle/>
        <a:p>
          <a:endParaRPr lang="pl-PL"/>
        </a:p>
      </dgm:t>
    </dgm:pt>
    <dgm:pt modelId="{67D41B86-327B-491B-82A7-523663259F3E}">
      <dgm:prSet phldrT="[Tekst]"/>
      <dgm:spPr>
        <a:ln>
          <a:noFill/>
        </a:ln>
      </dgm:spPr>
      <dgm:t>
        <a:bodyPr/>
        <a:lstStyle/>
        <a:p>
          <a:r>
            <a:rPr lang="pl-PL" b="1" dirty="0"/>
            <a:t>Doradztwo</a:t>
          </a:r>
        </a:p>
      </dgm:t>
    </dgm:pt>
    <dgm:pt modelId="{458997A7-E4D6-401B-AD7F-5B495DEE37F2}" type="parTrans" cxnId="{A3C8736C-8BA4-4384-8BD7-E1EE56D67404}">
      <dgm:prSet/>
      <dgm:spPr/>
      <dgm:t>
        <a:bodyPr/>
        <a:lstStyle/>
        <a:p>
          <a:endParaRPr lang="pl-PL"/>
        </a:p>
      </dgm:t>
    </dgm:pt>
    <dgm:pt modelId="{EC9E7C30-72B2-4BFD-9CDB-14C8D7A13FD2}" type="sibTrans" cxnId="{A3C8736C-8BA4-4384-8BD7-E1EE56D67404}">
      <dgm:prSet/>
      <dgm:spPr/>
      <dgm:t>
        <a:bodyPr/>
        <a:lstStyle/>
        <a:p>
          <a:endParaRPr lang="pl-PL"/>
        </a:p>
      </dgm:t>
    </dgm:pt>
    <dgm:pt modelId="{70F6CF64-30E6-4459-8456-E948118D9F64}">
      <dgm:prSet phldrT="[Tekst]"/>
      <dgm:spPr>
        <a:ln>
          <a:noFill/>
        </a:ln>
      </dgm:spPr>
      <dgm:t>
        <a:bodyPr/>
        <a:lstStyle/>
        <a:p>
          <a:r>
            <a:rPr lang="pl-PL" dirty="0"/>
            <a:t>Plany Gospodarki Niskoemisyjnej</a:t>
          </a:r>
        </a:p>
      </dgm:t>
    </dgm:pt>
    <dgm:pt modelId="{09BA2239-BA25-4C21-9ADF-801EF181F279}" type="parTrans" cxnId="{8113A50D-E019-442D-8623-34211B871790}">
      <dgm:prSet/>
      <dgm:spPr/>
      <dgm:t>
        <a:bodyPr/>
        <a:lstStyle/>
        <a:p>
          <a:endParaRPr lang="pl-PL"/>
        </a:p>
      </dgm:t>
    </dgm:pt>
    <dgm:pt modelId="{15531CB7-C1DE-450C-9053-3C0752FE7C5B}" type="sibTrans" cxnId="{8113A50D-E019-442D-8623-34211B871790}">
      <dgm:prSet/>
      <dgm:spPr/>
      <dgm:t>
        <a:bodyPr/>
        <a:lstStyle/>
        <a:p>
          <a:endParaRPr lang="pl-PL"/>
        </a:p>
      </dgm:t>
    </dgm:pt>
    <dgm:pt modelId="{25C12719-3A9D-420A-868F-892B0899F5A1}">
      <dgm:prSet phldrT="[Tekst]"/>
      <dgm:spPr>
        <a:ln>
          <a:noFill/>
        </a:ln>
      </dgm:spPr>
      <dgm:t>
        <a:bodyPr/>
        <a:lstStyle/>
        <a:p>
          <a:r>
            <a:rPr lang="pl-PL" b="1" dirty="0"/>
            <a:t>Szkolenia</a:t>
          </a:r>
        </a:p>
      </dgm:t>
    </dgm:pt>
    <dgm:pt modelId="{E1AD6F54-0E39-43A7-BD75-605BF35E1ABE}" type="parTrans" cxnId="{0F53F648-B3C9-4D75-923B-F221729ABDBB}">
      <dgm:prSet/>
      <dgm:spPr/>
      <dgm:t>
        <a:bodyPr/>
        <a:lstStyle/>
        <a:p>
          <a:endParaRPr lang="pl-PL"/>
        </a:p>
      </dgm:t>
    </dgm:pt>
    <dgm:pt modelId="{39C9A97D-48C7-48C5-97ED-E9C03E2ECC58}" type="sibTrans" cxnId="{0F53F648-B3C9-4D75-923B-F221729ABDBB}">
      <dgm:prSet/>
      <dgm:spPr/>
      <dgm:t>
        <a:bodyPr/>
        <a:lstStyle/>
        <a:p>
          <a:endParaRPr lang="pl-PL"/>
        </a:p>
      </dgm:t>
    </dgm:pt>
    <dgm:pt modelId="{5EDD03EF-2CC2-4210-B8AA-56F5CAF7FCD3}">
      <dgm:prSet phldrT="[Tekst]"/>
      <dgm:spPr>
        <a:ln>
          <a:noFill/>
        </a:ln>
      </dgm:spPr>
      <dgm:t>
        <a:bodyPr/>
        <a:lstStyle/>
        <a:p>
          <a:r>
            <a:rPr lang="pl-PL" dirty="0"/>
            <a:t>Program Zielone Światło</a:t>
          </a:r>
        </a:p>
      </dgm:t>
    </dgm:pt>
    <dgm:pt modelId="{B883E10F-724A-4EB4-A2C7-41839C09DF44}" type="parTrans" cxnId="{71A51503-4C1F-4389-8A81-FF3BFE24CAC3}">
      <dgm:prSet/>
      <dgm:spPr/>
      <dgm:t>
        <a:bodyPr/>
        <a:lstStyle/>
        <a:p>
          <a:endParaRPr lang="pl-PL"/>
        </a:p>
      </dgm:t>
    </dgm:pt>
    <dgm:pt modelId="{6A7BD644-631F-45A4-B324-57A785CD5720}" type="sibTrans" cxnId="{71A51503-4C1F-4389-8A81-FF3BFE24CAC3}">
      <dgm:prSet/>
      <dgm:spPr/>
      <dgm:t>
        <a:bodyPr/>
        <a:lstStyle/>
        <a:p>
          <a:endParaRPr lang="pl-PL"/>
        </a:p>
      </dgm:t>
    </dgm:pt>
    <dgm:pt modelId="{CD397CE3-97B1-442A-B19B-E2AFFEA0464B}">
      <dgm:prSet phldrT="[Tekst]"/>
      <dgm:spPr>
        <a:ln>
          <a:noFill/>
        </a:ln>
      </dgm:spPr>
      <dgm:t>
        <a:bodyPr/>
        <a:lstStyle/>
        <a:p>
          <a:r>
            <a:rPr lang="pl-PL" dirty="0"/>
            <a:t>Odnawialne Źródła Energii</a:t>
          </a:r>
        </a:p>
      </dgm:t>
    </dgm:pt>
    <dgm:pt modelId="{3BFB312B-46FF-4D0F-853B-61530352BF6F}" type="parTrans" cxnId="{5EA3CFCB-3616-4759-AB8A-7D83A76F4E52}">
      <dgm:prSet/>
      <dgm:spPr/>
      <dgm:t>
        <a:bodyPr/>
        <a:lstStyle/>
        <a:p>
          <a:endParaRPr lang="pl-PL"/>
        </a:p>
      </dgm:t>
    </dgm:pt>
    <dgm:pt modelId="{DE253D83-49A7-4C5A-AC0B-61E14C30A1AF}" type="sibTrans" cxnId="{5EA3CFCB-3616-4759-AB8A-7D83A76F4E52}">
      <dgm:prSet/>
      <dgm:spPr/>
      <dgm:t>
        <a:bodyPr/>
        <a:lstStyle/>
        <a:p>
          <a:endParaRPr lang="pl-PL"/>
        </a:p>
      </dgm:t>
    </dgm:pt>
    <dgm:pt modelId="{A87E3F46-74F7-4375-A92E-C769F1952691}">
      <dgm:prSet phldrT="[Tekst]"/>
      <dgm:spPr>
        <a:ln>
          <a:noFill/>
        </a:ln>
      </dgm:spPr>
      <dgm:t>
        <a:bodyPr/>
        <a:lstStyle/>
        <a:p>
          <a:r>
            <a:rPr lang="pl-PL" dirty="0"/>
            <a:t>Audyty oświetlenia ulicznego</a:t>
          </a:r>
        </a:p>
      </dgm:t>
    </dgm:pt>
    <dgm:pt modelId="{5E10B245-4182-4F71-9560-933FEC03298F}" type="sibTrans" cxnId="{B55A21C1-0CB4-49F6-92A6-992D65054358}">
      <dgm:prSet/>
      <dgm:spPr/>
      <dgm:t>
        <a:bodyPr/>
        <a:lstStyle/>
        <a:p>
          <a:endParaRPr lang="pl-PL"/>
        </a:p>
      </dgm:t>
    </dgm:pt>
    <dgm:pt modelId="{C51490D1-8812-4093-9F1E-1D30F338C6E5}" type="parTrans" cxnId="{B55A21C1-0CB4-49F6-92A6-992D65054358}">
      <dgm:prSet/>
      <dgm:spPr/>
      <dgm:t>
        <a:bodyPr/>
        <a:lstStyle/>
        <a:p>
          <a:endParaRPr lang="pl-PL"/>
        </a:p>
      </dgm:t>
    </dgm:pt>
    <dgm:pt modelId="{8841E42B-BD29-44F2-99E2-947166187ECA}">
      <dgm:prSet phldrT="[Tekst]"/>
      <dgm:spPr>
        <a:ln>
          <a:noFill/>
        </a:ln>
      </dgm:spPr>
      <dgm:t>
        <a:bodyPr/>
        <a:lstStyle/>
        <a:p>
          <a:r>
            <a:rPr lang="pl-PL" dirty="0"/>
            <a:t>Programy Rewitalizacji</a:t>
          </a:r>
        </a:p>
      </dgm:t>
    </dgm:pt>
    <dgm:pt modelId="{28CB7714-3442-43F3-BC5F-0059E0AE0B44}" type="parTrans" cxnId="{423ABAC0-FAA9-4509-9D84-4B52D5592C5F}">
      <dgm:prSet/>
      <dgm:spPr/>
      <dgm:t>
        <a:bodyPr/>
        <a:lstStyle/>
        <a:p>
          <a:endParaRPr lang="pl-PL"/>
        </a:p>
      </dgm:t>
    </dgm:pt>
    <dgm:pt modelId="{29E2C332-27E5-4AEE-B908-7EEDEA03A4FF}" type="sibTrans" cxnId="{423ABAC0-FAA9-4509-9D84-4B52D5592C5F}">
      <dgm:prSet/>
      <dgm:spPr/>
      <dgm:t>
        <a:bodyPr/>
        <a:lstStyle/>
        <a:p>
          <a:endParaRPr lang="pl-PL"/>
        </a:p>
      </dgm:t>
    </dgm:pt>
    <dgm:pt modelId="{B95ED170-DAAF-4CF0-92BC-E6848F147132}" type="pres">
      <dgm:prSet presAssocID="{954A5811-D9AF-408A-942C-B19A68132A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9053F6-63B6-4101-A30F-22D251E9EED6}" type="pres">
      <dgm:prSet presAssocID="{BA967255-C1EC-4A74-9723-2546B9AEFB7F}" presName="comp" presStyleCnt="0"/>
      <dgm:spPr/>
    </dgm:pt>
    <dgm:pt modelId="{E94F9006-460B-4D9D-9D5D-201B83AB98E5}" type="pres">
      <dgm:prSet presAssocID="{BA967255-C1EC-4A74-9723-2546B9AEFB7F}" presName="box" presStyleLbl="node1" presStyleIdx="0" presStyleCnt="3" custLinFactNeighborX="388" custLinFactNeighborY="1242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E4E1151-8376-4F6B-B3C7-9065E0A6585F}" type="pres">
      <dgm:prSet presAssocID="{BA967255-C1EC-4A74-9723-2546B9AEFB7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0A8D2F-BCF3-43F2-A01B-38FAAA31125B}" type="pres">
      <dgm:prSet presAssocID="{BA967255-C1EC-4A74-9723-2546B9AEFB7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69F21B-7336-49FD-8EF4-BA587F611F84}" type="pres">
      <dgm:prSet presAssocID="{2B0974B0-1FAA-4FD7-9B01-0A26641379C5}" presName="spacer" presStyleCnt="0"/>
      <dgm:spPr/>
    </dgm:pt>
    <dgm:pt modelId="{0BFA3938-F30A-4E3B-9E48-0E91F9265349}" type="pres">
      <dgm:prSet presAssocID="{67D41B86-327B-491B-82A7-523663259F3E}" presName="comp" presStyleCnt="0"/>
      <dgm:spPr/>
    </dgm:pt>
    <dgm:pt modelId="{6A855F8A-8CF4-4BDD-9AEF-087152D356F2}" type="pres">
      <dgm:prSet presAssocID="{67D41B86-327B-491B-82A7-523663259F3E}" presName="box" presStyleLbl="node1" presStyleIdx="1" presStyleCnt="3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693C47D-1990-4A29-872A-3219DBC2A17D}" type="pres">
      <dgm:prSet presAssocID="{67D41B86-327B-491B-82A7-523663259F3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E19EB6-5B9E-4701-A8EC-A19981D1BB18}" type="pres">
      <dgm:prSet presAssocID="{67D41B86-327B-491B-82A7-523663259F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EF7DA8-D58D-4AF1-8731-0AD6CB914136}" type="pres">
      <dgm:prSet presAssocID="{EC9E7C30-72B2-4BFD-9CDB-14C8D7A13FD2}" presName="spacer" presStyleCnt="0"/>
      <dgm:spPr/>
    </dgm:pt>
    <dgm:pt modelId="{E86465BA-1F9E-4852-BEF8-BC976EE26198}" type="pres">
      <dgm:prSet presAssocID="{25C12719-3A9D-420A-868F-892B0899F5A1}" presName="comp" presStyleCnt="0"/>
      <dgm:spPr/>
    </dgm:pt>
    <dgm:pt modelId="{6CCC0241-E764-4270-8AA4-A26A012382B7}" type="pres">
      <dgm:prSet presAssocID="{25C12719-3A9D-420A-868F-892B0899F5A1}" presName="box" presStyleLbl="node1" presStyleIdx="2" presStyleCnt="3" custLinFactNeighborY="1091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84D919E-B053-408A-8DF4-058F41F2CEFB}" type="pres">
      <dgm:prSet presAssocID="{25C12719-3A9D-420A-868F-892B0899F5A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98D1897-A681-448D-B26C-B5150F6BB702}" type="pres">
      <dgm:prSet presAssocID="{25C12719-3A9D-420A-868F-892B0899F5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A51503-4C1F-4389-8A81-FF3BFE24CAC3}" srcId="{25C12719-3A9D-420A-868F-892B0899F5A1}" destId="{5EDD03EF-2CC2-4210-B8AA-56F5CAF7FCD3}" srcOrd="0" destOrd="0" parTransId="{B883E10F-724A-4EB4-A2C7-41839C09DF44}" sibTransId="{6A7BD644-631F-45A4-B324-57A785CD5720}"/>
    <dgm:cxn modelId="{ED7E0B20-14CD-456B-A037-5F615401583B}" type="presOf" srcId="{25C12719-3A9D-420A-868F-892B0899F5A1}" destId="{6CCC0241-E764-4270-8AA4-A26A012382B7}" srcOrd="0" destOrd="0" presId="urn:microsoft.com/office/officeart/2005/8/layout/vList4#1"/>
    <dgm:cxn modelId="{29C04F2B-E372-4870-83CB-B3449CCD3A06}" type="presOf" srcId="{70F6CF64-30E6-4459-8456-E948118D9F64}" destId="{6A855F8A-8CF4-4BDD-9AEF-087152D356F2}" srcOrd="0" destOrd="2" presId="urn:microsoft.com/office/officeart/2005/8/layout/vList4#1"/>
    <dgm:cxn modelId="{23FBF907-4563-4720-9C47-76095D99FEEF}" type="presOf" srcId="{CD397CE3-97B1-442A-B19B-E2AFFEA0464B}" destId="{B98D1897-A681-448D-B26C-B5150F6BB702}" srcOrd="1" destOrd="2" presId="urn:microsoft.com/office/officeart/2005/8/layout/vList4#1"/>
    <dgm:cxn modelId="{6F9FAF3C-BCD2-4FB6-9DF4-F9391092C230}" type="presOf" srcId="{5EDD03EF-2CC2-4210-B8AA-56F5CAF7FCD3}" destId="{B98D1897-A681-448D-B26C-B5150F6BB702}" srcOrd="1" destOrd="1" presId="urn:microsoft.com/office/officeart/2005/8/layout/vList4#1"/>
    <dgm:cxn modelId="{1265EC62-B27F-40DB-B42A-659400347F1F}" type="presOf" srcId="{BA967255-C1EC-4A74-9723-2546B9AEFB7F}" destId="{E94F9006-460B-4D9D-9D5D-201B83AB98E5}" srcOrd="0" destOrd="0" presId="urn:microsoft.com/office/officeart/2005/8/layout/vList4#1"/>
    <dgm:cxn modelId="{8113A50D-E019-442D-8623-34211B871790}" srcId="{67D41B86-327B-491B-82A7-523663259F3E}" destId="{70F6CF64-30E6-4459-8456-E948118D9F64}" srcOrd="1" destOrd="0" parTransId="{09BA2239-BA25-4C21-9ADF-801EF181F279}" sibTransId="{15531CB7-C1DE-450C-9053-3C0752FE7C5B}"/>
    <dgm:cxn modelId="{CD664B52-640F-40B0-9064-7E4D82EDF298}" type="presOf" srcId="{67D41B86-327B-491B-82A7-523663259F3E}" destId="{6A855F8A-8CF4-4BDD-9AEF-087152D356F2}" srcOrd="0" destOrd="0" presId="urn:microsoft.com/office/officeart/2005/8/layout/vList4#1"/>
    <dgm:cxn modelId="{B611B0A9-21FB-42F8-92EE-B7C831D5056E}" type="presOf" srcId="{A87E3F46-74F7-4375-A92E-C769F1952691}" destId="{42E19EB6-5B9E-4701-A8EC-A19981D1BB18}" srcOrd="1" destOrd="3" presId="urn:microsoft.com/office/officeart/2005/8/layout/vList4#1"/>
    <dgm:cxn modelId="{B55A21C1-0CB4-49F6-92A6-992D65054358}" srcId="{67D41B86-327B-491B-82A7-523663259F3E}" destId="{A87E3F46-74F7-4375-A92E-C769F1952691}" srcOrd="2" destOrd="0" parTransId="{C51490D1-8812-4093-9F1E-1D30F338C6E5}" sibTransId="{5E10B245-4182-4F71-9560-933FEC03298F}"/>
    <dgm:cxn modelId="{E2D9AABD-EEA3-4994-955F-12355880104C}" type="presOf" srcId="{5DA235FF-F62A-4667-8541-494A310A1131}" destId="{280A8D2F-BCF3-43F2-A01B-38FAAA31125B}" srcOrd="1" destOrd="2" presId="urn:microsoft.com/office/officeart/2005/8/layout/vList4#1"/>
    <dgm:cxn modelId="{1AEF68DB-5D68-4641-9740-48CE52998326}" type="presOf" srcId="{BA967255-C1EC-4A74-9723-2546B9AEFB7F}" destId="{280A8D2F-BCF3-43F2-A01B-38FAAA31125B}" srcOrd="1" destOrd="0" presId="urn:microsoft.com/office/officeart/2005/8/layout/vList4#1"/>
    <dgm:cxn modelId="{64F2216E-270E-41F5-959B-868486F89842}" type="presOf" srcId="{25C12719-3A9D-420A-868F-892B0899F5A1}" destId="{B98D1897-A681-448D-B26C-B5150F6BB702}" srcOrd="1" destOrd="0" presId="urn:microsoft.com/office/officeart/2005/8/layout/vList4#1"/>
    <dgm:cxn modelId="{C3B6799F-5BFE-475C-B90B-92732E59D82E}" type="presOf" srcId="{67D41B86-327B-491B-82A7-523663259F3E}" destId="{42E19EB6-5B9E-4701-A8EC-A19981D1BB18}" srcOrd="1" destOrd="0" presId="urn:microsoft.com/office/officeart/2005/8/layout/vList4#1"/>
    <dgm:cxn modelId="{D91AADF2-2613-4D16-9909-90097C9D1D3F}" type="presOf" srcId="{671280EE-7F78-4005-905B-4D34010969E8}" destId="{280A8D2F-BCF3-43F2-A01B-38FAAA31125B}" srcOrd="1" destOrd="1" presId="urn:microsoft.com/office/officeart/2005/8/layout/vList4#1"/>
    <dgm:cxn modelId="{9468A20A-D16C-481A-B690-334F6AF0A357}" type="presOf" srcId="{8841E42B-BD29-44F2-99E2-947166187ECA}" destId="{42E19EB6-5B9E-4701-A8EC-A19981D1BB18}" srcOrd="1" destOrd="1" presId="urn:microsoft.com/office/officeart/2005/8/layout/vList4#1"/>
    <dgm:cxn modelId="{7F994997-827B-44F7-BF25-609CB8336895}" type="presOf" srcId="{70F6CF64-30E6-4459-8456-E948118D9F64}" destId="{42E19EB6-5B9E-4701-A8EC-A19981D1BB18}" srcOrd="1" destOrd="2" presId="urn:microsoft.com/office/officeart/2005/8/layout/vList4#1"/>
    <dgm:cxn modelId="{632FF7E5-DF4E-42C2-9CDD-96795AB14AE8}" srcId="{BA967255-C1EC-4A74-9723-2546B9AEFB7F}" destId="{5DA235FF-F62A-4667-8541-494A310A1131}" srcOrd="1" destOrd="0" parTransId="{85C63361-E588-465C-B9C3-6B97A8FE71EB}" sibTransId="{61695BD9-C705-4C49-8CAD-4B00A044C4F4}"/>
    <dgm:cxn modelId="{423ABAC0-FAA9-4509-9D84-4B52D5592C5F}" srcId="{67D41B86-327B-491B-82A7-523663259F3E}" destId="{8841E42B-BD29-44F2-99E2-947166187ECA}" srcOrd="0" destOrd="0" parTransId="{28CB7714-3442-43F3-BC5F-0059E0AE0B44}" sibTransId="{29E2C332-27E5-4AEE-B908-7EEDEA03A4FF}"/>
    <dgm:cxn modelId="{0F53F648-B3C9-4D75-923B-F221729ABDBB}" srcId="{954A5811-D9AF-408A-942C-B19A68132A46}" destId="{25C12719-3A9D-420A-868F-892B0899F5A1}" srcOrd="2" destOrd="0" parTransId="{E1AD6F54-0E39-43A7-BD75-605BF35E1ABE}" sibTransId="{39C9A97D-48C7-48C5-97ED-E9C03E2ECC58}"/>
    <dgm:cxn modelId="{A3C8736C-8BA4-4384-8BD7-E1EE56D67404}" srcId="{954A5811-D9AF-408A-942C-B19A68132A46}" destId="{67D41B86-327B-491B-82A7-523663259F3E}" srcOrd="1" destOrd="0" parTransId="{458997A7-E4D6-401B-AD7F-5B495DEE37F2}" sibTransId="{EC9E7C30-72B2-4BFD-9CDB-14C8D7A13FD2}"/>
    <dgm:cxn modelId="{BBE047B6-CE57-49DF-BDEF-AAB75BDF1237}" type="presOf" srcId="{954A5811-D9AF-408A-942C-B19A68132A46}" destId="{B95ED170-DAAF-4CF0-92BC-E6848F147132}" srcOrd="0" destOrd="0" presId="urn:microsoft.com/office/officeart/2005/8/layout/vList4#1"/>
    <dgm:cxn modelId="{E1DF4537-4800-41AD-A4B4-EBFF64032615}" type="presOf" srcId="{671280EE-7F78-4005-905B-4D34010969E8}" destId="{E94F9006-460B-4D9D-9D5D-201B83AB98E5}" srcOrd="0" destOrd="1" presId="urn:microsoft.com/office/officeart/2005/8/layout/vList4#1"/>
    <dgm:cxn modelId="{DBE8E568-88F5-49D7-B6F6-9E3DBB29FDDF}" type="presOf" srcId="{8841E42B-BD29-44F2-99E2-947166187ECA}" destId="{6A855F8A-8CF4-4BDD-9AEF-087152D356F2}" srcOrd="0" destOrd="1" presId="urn:microsoft.com/office/officeart/2005/8/layout/vList4#1"/>
    <dgm:cxn modelId="{4C5CD425-DE93-42D5-A729-B6C5ED960C69}" type="presOf" srcId="{CD397CE3-97B1-442A-B19B-E2AFFEA0464B}" destId="{6CCC0241-E764-4270-8AA4-A26A012382B7}" srcOrd="0" destOrd="2" presId="urn:microsoft.com/office/officeart/2005/8/layout/vList4#1"/>
    <dgm:cxn modelId="{C2E6DFBC-BB3D-41AC-961C-3770D8C8BF56}" srcId="{954A5811-D9AF-408A-942C-B19A68132A46}" destId="{BA967255-C1EC-4A74-9723-2546B9AEFB7F}" srcOrd="0" destOrd="0" parTransId="{DDF1C5E7-1CFB-435A-A1D0-94DA8137B11A}" sibTransId="{2B0974B0-1FAA-4FD7-9B01-0A26641379C5}"/>
    <dgm:cxn modelId="{E3D1087F-E4D6-48CA-A6C3-F96848225363}" type="presOf" srcId="{A87E3F46-74F7-4375-A92E-C769F1952691}" destId="{6A855F8A-8CF4-4BDD-9AEF-087152D356F2}" srcOrd="0" destOrd="3" presId="urn:microsoft.com/office/officeart/2005/8/layout/vList4#1"/>
    <dgm:cxn modelId="{5EA3CFCB-3616-4759-AB8A-7D83A76F4E52}" srcId="{25C12719-3A9D-420A-868F-892B0899F5A1}" destId="{CD397CE3-97B1-442A-B19B-E2AFFEA0464B}" srcOrd="1" destOrd="0" parTransId="{3BFB312B-46FF-4D0F-853B-61530352BF6F}" sibTransId="{DE253D83-49A7-4C5A-AC0B-61E14C30A1AF}"/>
    <dgm:cxn modelId="{10BCDCBD-6ADB-44BF-96D9-C0326D6DC9D3}" type="presOf" srcId="{5EDD03EF-2CC2-4210-B8AA-56F5CAF7FCD3}" destId="{6CCC0241-E764-4270-8AA4-A26A012382B7}" srcOrd="0" destOrd="1" presId="urn:microsoft.com/office/officeart/2005/8/layout/vList4#1"/>
    <dgm:cxn modelId="{5B1D5968-0E74-47E6-9C6B-4B2E25EE7BCC}" type="presOf" srcId="{5DA235FF-F62A-4667-8541-494A310A1131}" destId="{E94F9006-460B-4D9D-9D5D-201B83AB98E5}" srcOrd="0" destOrd="2" presId="urn:microsoft.com/office/officeart/2005/8/layout/vList4#1"/>
    <dgm:cxn modelId="{893243EC-EEAD-493C-9277-84E60AE7674F}" srcId="{BA967255-C1EC-4A74-9723-2546B9AEFB7F}" destId="{671280EE-7F78-4005-905B-4D34010969E8}" srcOrd="0" destOrd="0" parTransId="{D2A34CE1-6C62-4E67-B826-74D847C88E4C}" sibTransId="{6E10B34B-9AE1-49CD-BF96-421BEDA77F9C}"/>
    <dgm:cxn modelId="{D45AFFEC-8C5C-4D13-860A-45BC05F98B61}" type="presParOf" srcId="{B95ED170-DAAF-4CF0-92BC-E6848F147132}" destId="{639053F6-63B6-4101-A30F-22D251E9EED6}" srcOrd="0" destOrd="0" presId="urn:microsoft.com/office/officeart/2005/8/layout/vList4#1"/>
    <dgm:cxn modelId="{2871ABA3-1212-49E6-AFB7-A7E5BEA6085E}" type="presParOf" srcId="{639053F6-63B6-4101-A30F-22D251E9EED6}" destId="{E94F9006-460B-4D9D-9D5D-201B83AB98E5}" srcOrd="0" destOrd="0" presId="urn:microsoft.com/office/officeart/2005/8/layout/vList4#1"/>
    <dgm:cxn modelId="{215BB358-1F68-4F19-A301-92F1B90DA118}" type="presParOf" srcId="{639053F6-63B6-4101-A30F-22D251E9EED6}" destId="{5E4E1151-8376-4F6B-B3C7-9065E0A6585F}" srcOrd="1" destOrd="0" presId="urn:microsoft.com/office/officeart/2005/8/layout/vList4#1"/>
    <dgm:cxn modelId="{7A077B43-CBEB-42AE-A1A9-2917CC67C75C}" type="presParOf" srcId="{639053F6-63B6-4101-A30F-22D251E9EED6}" destId="{280A8D2F-BCF3-43F2-A01B-38FAAA31125B}" srcOrd="2" destOrd="0" presId="urn:microsoft.com/office/officeart/2005/8/layout/vList4#1"/>
    <dgm:cxn modelId="{9E2EB1E9-DCB3-441D-B9F8-E796C756DA0E}" type="presParOf" srcId="{B95ED170-DAAF-4CF0-92BC-E6848F147132}" destId="{2A69F21B-7336-49FD-8EF4-BA587F611F84}" srcOrd="1" destOrd="0" presId="urn:microsoft.com/office/officeart/2005/8/layout/vList4#1"/>
    <dgm:cxn modelId="{7638EC95-5A22-4B96-AEA0-78623217F420}" type="presParOf" srcId="{B95ED170-DAAF-4CF0-92BC-E6848F147132}" destId="{0BFA3938-F30A-4E3B-9E48-0E91F9265349}" srcOrd="2" destOrd="0" presId="urn:microsoft.com/office/officeart/2005/8/layout/vList4#1"/>
    <dgm:cxn modelId="{2540948B-5DCA-483E-B36C-58970E9D8371}" type="presParOf" srcId="{0BFA3938-F30A-4E3B-9E48-0E91F9265349}" destId="{6A855F8A-8CF4-4BDD-9AEF-087152D356F2}" srcOrd="0" destOrd="0" presId="urn:microsoft.com/office/officeart/2005/8/layout/vList4#1"/>
    <dgm:cxn modelId="{03A3B3CA-4E97-405F-A013-CBBCE4EAFA41}" type="presParOf" srcId="{0BFA3938-F30A-4E3B-9E48-0E91F9265349}" destId="{8693C47D-1990-4A29-872A-3219DBC2A17D}" srcOrd="1" destOrd="0" presId="urn:microsoft.com/office/officeart/2005/8/layout/vList4#1"/>
    <dgm:cxn modelId="{C475F809-84EF-4BA2-A02C-5C5993C7A619}" type="presParOf" srcId="{0BFA3938-F30A-4E3B-9E48-0E91F9265349}" destId="{42E19EB6-5B9E-4701-A8EC-A19981D1BB18}" srcOrd="2" destOrd="0" presId="urn:microsoft.com/office/officeart/2005/8/layout/vList4#1"/>
    <dgm:cxn modelId="{BD1EEB1D-39A3-4DE5-96C8-C6D17E0FF6E7}" type="presParOf" srcId="{B95ED170-DAAF-4CF0-92BC-E6848F147132}" destId="{2FEF7DA8-D58D-4AF1-8731-0AD6CB914136}" srcOrd="3" destOrd="0" presId="urn:microsoft.com/office/officeart/2005/8/layout/vList4#1"/>
    <dgm:cxn modelId="{03B20211-FAFA-4A8C-8541-47CF1EAB365F}" type="presParOf" srcId="{B95ED170-DAAF-4CF0-92BC-E6848F147132}" destId="{E86465BA-1F9E-4852-BEF8-BC976EE26198}" srcOrd="4" destOrd="0" presId="urn:microsoft.com/office/officeart/2005/8/layout/vList4#1"/>
    <dgm:cxn modelId="{BA93FD40-8EF0-4040-8D83-5F3D14DABA85}" type="presParOf" srcId="{E86465BA-1F9E-4852-BEF8-BC976EE26198}" destId="{6CCC0241-E764-4270-8AA4-A26A012382B7}" srcOrd="0" destOrd="0" presId="urn:microsoft.com/office/officeart/2005/8/layout/vList4#1"/>
    <dgm:cxn modelId="{1BAF0197-5C27-4931-945F-B5E4BF4EA35A}" type="presParOf" srcId="{E86465BA-1F9E-4852-BEF8-BC976EE26198}" destId="{E84D919E-B053-408A-8DF4-058F41F2CEFB}" srcOrd="1" destOrd="0" presId="urn:microsoft.com/office/officeart/2005/8/layout/vList4#1"/>
    <dgm:cxn modelId="{1F1BF0AB-B7AD-4228-99D4-257ECFD9E011}" type="presParOf" srcId="{E86465BA-1F9E-4852-BEF8-BC976EE26198}" destId="{B98D1897-A681-448D-B26C-B5150F6BB70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205FB-83A7-479E-BE2E-242DE47AAAB6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EA1FFB95-DAD9-4C41-B586-D5FC0DE18F6C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Konsument</a:t>
          </a:r>
        </a:p>
      </dgm:t>
    </dgm:pt>
    <dgm:pt modelId="{C0360871-363D-4E5F-8584-327AA0E364D0}" type="parTrans" cxnId="{B98B3EB1-1D9F-49AF-95C5-4851B86164B1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01B471-7E2A-46A5-9631-54361A63AA5C}" type="sibTrans" cxnId="{B98B3EB1-1D9F-49AF-95C5-4851B86164B1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C1B71-5DDB-44F0-A885-4EF6E349917E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Producent</a:t>
          </a:r>
        </a:p>
      </dgm:t>
    </dgm:pt>
    <dgm:pt modelId="{CCEF8F87-C143-49D8-BAAF-2DF78EAF8857}" type="par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CF4B5D-B0D3-45B2-AA4F-52DEE49F15CC}" type="sib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8E2E2-A6DD-4750-B806-00785B275A77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PROSUMENT</a:t>
          </a:r>
        </a:p>
      </dgm:t>
    </dgm:pt>
    <dgm:pt modelId="{F15081F4-9711-433D-8C36-7495B9C1E0F3}" type="parTrans" cxnId="{935F10A2-46D7-4079-92FF-B6AABEB5E453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84A47-8BF2-4560-8BB7-83EB06E722AE}" type="sibTrans" cxnId="{935F10A2-46D7-4079-92FF-B6AABEB5E453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05636-1A54-47A4-B119-1CFD0E3F5F2F}" type="pres">
      <dgm:prSet presAssocID="{304205FB-83A7-479E-BE2E-242DE47AAAB6}" presName="Name0" presStyleCnt="0">
        <dgm:presLayoutVars>
          <dgm:dir/>
          <dgm:resizeHandles val="exact"/>
        </dgm:presLayoutVars>
      </dgm:prSet>
      <dgm:spPr/>
    </dgm:pt>
    <dgm:pt modelId="{44837006-18FE-48D6-A130-A02017C13E4B}" type="pres">
      <dgm:prSet presAssocID="{304205FB-83A7-479E-BE2E-242DE47AAAB6}" presName="vNodes" presStyleCnt="0"/>
      <dgm:spPr/>
    </dgm:pt>
    <dgm:pt modelId="{BD3014AF-A290-4BEF-9C2E-58710C40022D}" type="pres">
      <dgm:prSet presAssocID="{EA1FFB95-DAD9-4C41-B586-D5FC0DE18F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5CC57B-80FC-4468-86EF-FCED36DF42EC}" type="pres">
      <dgm:prSet presAssocID="{3601B471-7E2A-46A5-9631-54361A63AA5C}" presName="spacerT" presStyleCnt="0"/>
      <dgm:spPr/>
    </dgm:pt>
    <dgm:pt modelId="{D6ED3B20-AB40-46AA-8714-2EC608BD2568}" type="pres">
      <dgm:prSet presAssocID="{3601B471-7E2A-46A5-9631-54361A63AA5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AF7B3E9-B36B-46A4-A5AF-3C2EAC282D6F}" type="pres">
      <dgm:prSet presAssocID="{3601B471-7E2A-46A5-9631-54361A63AA5C}" presName="spacerB" presStyleCnt="0"/>
      <dgm:spPr/>
    </dgm:pt>
    <dgm:pt modelId="{F276D9A8-450E-4CB5-A4A4-38C6B1B44975}" type="pres">
      <dgm:prSet presAssocID="{2CBC1B71-5DDB-44F0-A885-4EF6E34991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A9753-52B0-4651-B491-6EDBEE211863}" type="pres">
      <dgm:prSet presAssocID="{304205FB-83A7-479E-BE2E-242DE47AAAB6}" presName="sibTransLast" presStyleLbl="sibTrans2D1" presStyleIdx="1" presStyleCnt="2"/>
      <dgm:spPr/>
      <dgm:t>
        <a:bodyPr/>
        <a:lstStyle/>
        <a:p>
          <a:endParaRPr lang="pl-PL"/>
        </a:p>
      </dgm:t>
    </dgm:pt>
    <dgm:pt modelId="{35786491-D630-467C-BF0F-F4F7C919F495}" type="pres">
      <dgm:prSet presAssocID="{304205FB-83A7-479E-BE2E-242DE47AAAB6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4A0601B-520B-439C-94E6-74D86DF0F8B6}" type="pres">
      <dgm:prSet presAssocID="{304205FB-83A7-479E-BE2E-242DE47AAAB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5B2B91-72B1-47A9-8521-EFA7BDE82B72}" type="presOf" srcId="{3601B471-7E2A-46A5-9631-54361A63AA5C}" destId="{D6ED3B20-AB40-46AA-8714-2EC608BD2568}" srcOrd="0" destOrd="0" presId="urn:microsoft.com/office/officeart/2005/8/layout/equation2"/>
    <dgm:cxn modelId="{F80CB77C-AB02-47B6-8CB2-82AD98ED9D9B}" type="presOf" srcId="{FE98E2E2-A6DD-4750-B806-00785B275A77}" destId="{24A0601B-520B-439C-94E6-74D86DF0F8B6}" srcOrd="0" destOrd="0" presId="urn:microsoft.com/office/officeart/2005/8/layout/equation2"/>
    <dgm:cxn modelId="{0343C656-895B-4E58-9428-E8CF33DC4515}" type="presOf" srcId="{2CBC1B71-5DDB-44F0-A885-4EF6E349917E}" destId="{F276D9A8-450E-4CB5-A4A4-38C6B1B44975}" srcOrd="0" destOrd="0" presId="urn:microsoft.com/office/officeart/2005/8/layout/equation2"/>
    <dgm:cxn modelId="{9AD4EDBF-2DE2-4D16-AC36-DA2F8AB1C038}" type="presOf" srcId="{304205FB-83A7-479E-BE2E-242DE47AAAB6}" destId="{34205636-1A54-47A4-B119-1CFD0E3F5F2F}" srcOrd="0" destOrd="0" presId="urn:microsoft.com/office/officeart/2005/8/layout/equation2"/>
    <dgm:cxn modelId="{00E2F9AE-C99F-4577-B07C-85B15E30182A}" srcId="{304205FB-83A7-479E-BE2E-242DE47AAAB6}" destId="{2CBC1B71-5DDB-44F0-A885-4EF6E349917E}" srcOrd="1" destOrd="0" parTransId="{CCEF8F87-C143-49D8-BAAF-2DF78EAF8857}" sibTransId="{34CF4B5D-B0D3-45B2-AA4F-52DEE49F15CC}"/>
    <dgm:cxn modelId="{935F10A2-46D7-4079-92FF-B6AABEB5E453}" srcId="{304205FB-83A7-479E-BE2E-242DE47AAAB6}" destId="{FE98E2E2-A6DD-4750-B806-00785B275A77}" srcOrd="2" destOrd="0" parTransId="{F15081F4-9711-433D-8C36-7495B9C1E0F3}" sibTransId="{EEA84A47-8BF2-4560-8BB7-83EB06E722AE}"/>
    <dgm:cxn modelId="{526B1E0E-85A6-4F98-947E-D4BA250A8773}" type="presOf" srcId="{34CF4B5D-B0D3-45B2-AA4F-52DEE49F15CC}" destId="{689A9753-52B0-4651-B491-6EDBEE211863}" srcOrd="0" destOrd="0" presId="urn:microsoft.com/office/officeart/2005/8/layout/equation2"/>
    <dgm:cxn modelId="{A175B862-75E0-4FD9-A594-345C99EF547B}" type="presOf" srcId="{34CF4B5D-B0D3-45B2-AA4F-52DEE49F15CC}" destId="{35786491-D630-467C-BF0F-F4F7C919F495}" srcOrd="1" destOrd="0" presId="urn:microsoft.com/office/officeart/2005/8/layout/equation2"/>
    <dgm:cxn modelId="{B98B3EB1-1D9F-49AF-95C5-4851B86164B1}" srcId="{304205FB-83A7-479E-BE2E-242DE47AAAB6}" destId="{EA1FFB95-DAD9-4C41-B586-D5FC0DE18F6C}" srcOrd="0" destOrd="0" parTransId="{C0360871-363D-4E5F-8584-327AA0E364D0}" sibTransId="{3601B471-7E2A-46A5-9631-54361A63AA5C}"/>
    <dgm:cxn modelId="{F8A1127C-B892-4CAE-86B3-3DD161F77366}" type="presOf" srcId="{EA1FFB95-DAD9-4C41-B586-D5FC0DE18F6C}" destId="{BD3014AF-A290-4BEF-9C2E-58710C40022D}" srcOrd="0" destOrd="0" presId="urn:microsoft.com/office/officeart/2005/8/layout/equation2"/>
    <dgm:cxn modelId="{7238A743-8D6F-48CF-90B9-4C77F09E4A65}" type="presParOf" srcId="{34205636-1A54-47A4-B119-1CFD0E3F5F2F}" destId="{44837006-18FE-48D6-A130-A02017C13E4B}" srcOrd="0" destOrd="0" presId="urn:microsoft.com/office/officeart/2005/8/layout/equation2"/>
    <dgm:cxn modelId="{1A3BE609-7B52-40D0-A9E8-4400EC15BABE}" type="presParOf" srcId="{44837006-18FE-48D6-A130-A02017C13E4B}" destId="{BD3014AF-A290-4BEF-9C2E-58710C40022D}" srcOrd="0" destOrd="0" presId="urn:microsoft.com/office/officeart/2005/8/layout/equation2"/>
    <dgm:cxn modelId="{81B6AB48-5478-4E1A-B090-B487C2442144}" type="presParOf" srcId="{44837006-18FE-48D6-A130-A02017C13E4B}" destId="{4F5CC57B-80FC-4468-86EF-FCED36DF42EC}" srcOrd="1" destOrd="0" presId="urn:microsoft.com/office/officeart/2005/8/layout/equation2"/>
    <dgm:cxn modelId="{4F7C0554-63B2-494F-8528-EF6A6ECF4BBA}" type="presParOf" srcId="{44837006-18FE-48D6-A130-A02017C13E4B}" destId="{D6ED3B20-AB40-46AA-8714-2EC608BD2568}" srcOrd="2" destOrd="0" presId="urn:microsoft.com/office/officeart/2005/8/layout/equation2"/>
    <dgm:cxn modelId="{7BE41BDB-489F-4FC7-8A67-4C50E0420FDB}" type="presParOf" srcId="{44837006-18FE-48D6-A130-A02017C13E4B}" destId="{4AF7B3E9-B36B-46A4-A5AF-3C2EAC282D6F}" srcOrd="3" destOrd="0" presId="urn:microsoft.com/office/officeart/2005/8/layout/equation2"/>
    <dgm:cxn modelId="{79E5EC8B-42E4-4772-A406-5F2E7EF68F20}" type="presParOf" srcId="{44837006-18FE-48D6-A130-A02017C13E4B}" destId="{F276D9A8-450E-4CB5-A4A4-38C6B1B44975}" srcOrd="4" destOrd="0" presId="urn:microsoft.com/office/officeart/2005/8/layout/equation2"/>
    <dgm:cxn modelId="{C37690D5-9386-4E24-A84A-0470EB567080}" type="presParOf" srcId="{34205636-1A54-47A4-B119-1CFD0E3F5F2F}" destId="{689A9753-52B0-4651-B491-6EDBEE211863}" srcOrd="1" destOrd="0" presId="urn:microsoft.com/office/officeart/2005/8/layout/equation2"/>
    <dgm:cxn modelId="{3131197B-507D-4012-BF61-7F63BF4B246C}" type="presParOf" srcId="{689A9753-52B0-4651-B491-6EDBEE211863}" destId="{35786491-D630-467C-BF0F-F4F7C919F495}" srcOrd="0" destOrd="0" presId="urn:microsoft.com/office/officeart/2005/8/layout/equation2"/>
    <dgm:cxn modelId="{7ED4EF40-AB4E-4C5A-A2A7-5B4BD9B7FA5C}" type="presParOf" srcId="{34205636-1A54-47A4-B119-1CFD0E3F5F2F}" destId="{24A0601B-520B-439C-94E6-74D86DF0F8B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205FB-83A7-479E-BE2E-242DE47AAAB6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EA1FFB95-DAD9-4C41-B586-D5FC0DE18F6C}">
      <dgm:prSet phldrT="[Tekst]" custT="1"/>
      <dgm:spPr/>
      <dgm:t>
        <a:bodyPr/>
        <a:lstStyle/>
        <a:p>
          <a:r>
            <a: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Środki </a:t>
          </a:r>
          <a:r>
            <a: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konkursowe</a:t>
          </a:r>
        </a:p>
        <a:p>
          <a:r>
            <a: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środki Gminy </a:t>
          </a:r>
          <a:r>
            <a:rPr lang="pl-PL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(85% kwoty netto + VAT)</a:t>
          </a:r>
        </a:p>
      </dgm:t>
    </dgm:pt>
    <dgm:pt modelId="{C0360871-363D-4E5F-8584-327AA0E364D0}" type="parTrans" cxnId="{B98B3EB1-1D9F-49AF-95C5-4851B86164B1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01B471-7E2A-46A5-9631-54361A63AA5C}" type="sibTrans" cxnId="{B98B3EB1-1D9F-49AF-95C5-4851B86164B1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C1B71-5DDB-44F0-A885-4EF6E349917E}">
      <dgm:prSet phldrT="[Tekst]" custT="1"/>
      <dgm:spPr/>
      <dgm:t>
        <a:bodyPr/>
        <a:lstStyle/>
        <a:p>
          <a:r>
            <a: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Wkład</a:t>
          </a:r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mieszkańca</a:t>
          </a:r>
          <a:endParaRPr lang="pl-PL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(15% kwoty netto + </a:t>
          </a:r>
          <a:r>
            <a:rPr lang="pl-PL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należny </a:t>
          </a:r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 8%/23%)</a:t>
          </a:r>
        </a:p>
      </dgm:t>
    </dgm:pt>
    <dgm:pt modelId="{CCEF8F87-C143-49D8-BAAF-2DF78EAF8857}" type="par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CF4B5D-B0D3-45B2-AA4F-52DEE49F15CC}" type="sib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8E2E2-A6DD-4750-B806-00785B275A77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Wartość instalacji</a:t>
          </a:r>
        </a:p>
      </dgm:t>
    </dgm:pt>
    <dgm:pt modelId="{F15081F4-9711-433D-8C36-7495B9C1E0F3}" type="parTrans" cxnId="{935F10A2-46D7-4079-92FF-B6AABEB5E453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84A47-8BF2-4560-8BB7-83EB06E722AE}" type="sibTrans" cxnId="{935F10A2-46D7-4079-92FF-B6AABEB5E453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05636-1A54-47A4-B119-1CFD0E3F5F2F}" type="pres">
      <dgm:prSet presAssocID="{304205FB-83A7-479E-BE2E-242DE47AAAB6}" presName="Name0" presStyleCnt="0">
        <dgm:presLayoutVars>
          <dgm:dir/>
          <dgm:resizeHandles val="exact"/>
        </dgm:presLayoutVars>
      </dgm:prSet>
      <dgm:spPr/>
    </dgm:pt>
    <dgm:pt modelId="{44837006-18FE-48D6-A130-A02017C13E4B}" type="pres">
      <dgm:prSet presAssocID="{304205FB-83A7-479E-BE2E-242DE47AAAB6}" presName="vNodes" presStyleCnt="0"/>
      <dgm:spPr/>
    </dgm:pt>
    <dgm:pt modelId="{BD3014AF-A290-4BEF-9C2E-58710C40022D}" type="pres">
      <dgm:prSet presAssocID="{EA1FFB95-DAD9-4C41-B586-D5FC0DE18F6C}" presName="node" presStyleLbl="node1" presStyleIdx="0" presStyleCnt="3" custScaleX="351931" custScaleY="1383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5CC57B-80FC-4468-86EF-FCED36DF42EC}" type="pres">
      <dgm:prSet presAssocID="{3601B471-7E2A-46A5-9631-54361A63AA5C}" presName="spacerT" presStyleCnt="0"/>
      <dgm:spPr/>
    </dgm:pt>
    <dgm:pt modelId="{D6ED3B20-AB40-46AA-8714-2EC608BD2568}" type="pres">
      <dgm:prSet presAssocID="{3601B471-7E2A-46A5-9631-54361A63AA5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AF7B3E9-B36B-46A4-A5AF-3C2EAC282D6F}" type="pres">
      <dgm:prSet presAssocID="{3601B471-7E2A-46A5-9631-54361A63AA5C}" presName="spacerB" presStyleCnt="0"/>
      <dgm:spPr/>
    </dgm:pt>
    <dgm:pt modelId="{F276D9A8-450E-4CB5-A4A4-38C6B1B44975}" type="pres">
      <dgm:prSet presAssocID="{2CBC1B71-5DDB-44F0-A885-4EF6E349917E}" presName="node" presStyleLbl="node1" presStyleIdx="1" presStyleCnt="3" custScaleX="319956" custScaleY="1597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A9753-52B0-4651-B491-6EDBEE211863}" type="pres">
      <dgm:prSet presAssocID="{304205FB-83A7-479E-BE2E-242DE47AAAB6}" presName="sibTransLast" presStyleLbl="sibTrans2D1" presStyleIdx="1" presStyleCnt="2" custLinFactNeighborX="-46904" custLinFactNeighborY="-21607"/>
      <dgm:spPr/>
      <dgm:t>
        <a:bodyPr/>
        <a:lstStyle/>
        <a:p>
          <a:endParaRPr lang="pl-PL"/>
        </a:p>
      </dgm:t>
    </dgm:pt>
    <dgm:pt modelId="{35786491-D630-467C-BF0F-F4F7C919F495}" type="pres">
      <dgm:prSet presAssocID="{304205FB-83A7-479E-BE2E-242DE47AAAB6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4A0601B-520B-439C-94E6-74D86DF0F8B6}" type="pres">
      <dgm:prSet presAssocID="{304205FB-83A7-479E-BE2E-242DE47AAAB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5B2B91-72B1-47A9-8521-EFA7BDE82B72}" type="presOf" srcId="{3601B471-7E2A-46A5-9631-54361A63AA5C}" destId="{D6ED3B20-AB40-46AA-8714-2EC608BD2568}" srcOrd="0" destOrd="0" presId="urn:microsoft.com/office/officeart/2005/8/layout/equation2"/>
    <dgm:cxn modelId="{F80CB77C-AB02-47B6-8CB2-82AD98ED9D9B}" type="presOf" srcId="{FE98E2E2-A6DD-4750-B806-00785B275A77}" destId="{24A0601B-520B-439C-94E6-74D86DF0F8B6}" srcOrd="0" destOrd="0" presId="urn:microsoft.com/office/officeart/2005/8/layout/equation2"/>
    <dgm:cxn modelId="{0343C656-895B-4E58-9428-E8CF33DC4515}" type="presOf" srcId="{2CBC1B71-5DDB-44F0-A885-4EF6E349917E}" destId="{F276D9A8-450E-4CB5-A4A4-38C6B1B44975}" srcOrd="0" destOrd="0" presId="urn:microsoft.com/office/officeart/2005/8/layout/equation2"/>
    <dgm:cxn modelId="{9AD4EDBF-2DE2-4D16-AC36-DA2F8AB1C038}" type="presOf" srcId="{304205FB-83A7-479E-BE2E-242DE47AAAB6}" destId="{34205636-1A54-47A4-B119-1CFD0E3F5F2F}" srcOrd="0" destOrd="0" presId="urn:microsoft.com/office/officeart/2005/8/layout/equation2"/>
    <dgm:cxn modelId="{00E2F9AE-C99F-4577-B07C-85B15E30182A}" srcId="{304205FB-83A7-479E-BE2E-242DE47AAAB6}" destId="{2CBC1B71-5DDB-44F0-A885-4EF6E349917E}" srcOrd="1" destOrd="0" parTransId="{CCEF8F87-C143-49D8-BAAF-2DF78EAF8857}" sibTransId="{34CF4B5D-B0D3-45B2-AA4F-52DEE49F15CC}"/>
    <dgm:cxn modelId="{935F10A2-46D7-4079-92FF-B6AABEB5E453}" srcId="{304205FB-83A7-479E-BE2E-242DE47AAAB6}" destId="{FE98E2E2-A6DD-4750-B806-00785B275A77}" srcOrd="2" destOrd="0" parTransId="{F15081F4-9711-433D-8C36-7495B9C1E0F3}" sibTransId="{EEA84A47-8BF2-4560-8BB7-83EB06E722AE}"/>
    <dgm:cxn modelId="{526B1E0E-85A6-4F98-947E-D4BA250A8773}" type="presOf" srcId="{34CF4B5D-B0D3-45B2-AA4F-52DEE49F15CC}" destId="{689A9753-52B0-4651-B491-6EDBEE211863}" srcOrd="0" destOrd="0" presId="urn:microsoft.com/office/officeart/2005/8/layout/equation2"/>
    <dgm:cxn modelId="{A175B862-75E0-4FD9-A594-345C99EF547B}" type="presOf" srcId="{34CF4B5D-B0D3-45B2-AA4F-52DEE49F15CC}" destId="{35786491-D630-467C-BF0F-F4F7C919F495}" srcOrd="1" destOrd="0" presId="urn:microsoft.com/office/officeart/2005/8/layout/equation2"/>
    <dgm:cxn modelId="{B98B3EB1-1D9F-49AF-95C5-4851B86164B1}" srcId="{304205FB-83A7-479E-BE2E-242DE47AAAB6}" destId="{EA1FFB95-DAD9-4C41-B586-D5FC0DE18F6C}" srcOrd="0" destOrd="0" parTransId="{C0360871-363D-4E5F-8584-327AA0E364D0}" sibTransId="{3601B471-7E2A-46A5-9631-54361A63AA5C}"/>
    <dgm:cxn modelId="{F8A1127C-B892-4CAE-86B3-3DD161F77366}" type="presOf" srcId="{EA1FFB95-DAD9-4C41-B586-D5FC0DE18F6C}" destId="{BD3014AF-A290-4BEF-9C2E-58710C40022D}" srcOrd="0" destOrd="0" presId="urn:microsoft.com/office/officeart/2005/8/layout/equation2"/>
    <dgm:cxn modelId="{7238A743-8D6F-48CF-90B9-4C77F09E4A65}" type="presParOf" srcId="{34205636-1A54-47A4-B119-1CFD0E3F5F2F}" destId="{44837006-18FE-48D6-A130-A02017C13E4B}" srcOrd="0" destOrd="0" presId="urn:microsoft.com/office/officeart/2005/8/layout/equation2"/>
    <dgm:cxn modelId="{1A3BE609-7B52-40D0-A9E8-4400EC15BABE}" type="presParOf" srcId="{44837006-18FE-48D6-A130-A02017C13E4B}" destId="{BD3014AF-A290-4BEF-9C2E-58710C40022D}" srcOrd="0" destOrd="0" presId="urn:microsoft.com/office/officeart/2005/8/layout/equation2"/>
    <dgm:cxn modelId="{81B6AB48-5478-4E1A-B090-B487C2442144}" type="presParOf" srcId="{44837006-18FE-48D6-A130-A02017C13E4B}" destId="{4F5CC57B-80FC-4468-86EF-FCED36DF42EC}" srcOrd="1" destOrd="0" presId="urn:microsoft.com/office/officeart/2005/8/layout/equation2"/>
    <dgm:cxn modelId="{4F7C0554-63B2-494F-8528-EF6A6ECF4BBA}" type="presParOf" srcId="{44837006-18FE-48D6-A130-A02017C13E4B}" destId="{D6ED3B20-AB40-46AA-8714-2EC608BD2568}" srcOrd="2" destOrd="0" presId="urn:microsoft.com/office/officeart/2005/8/layout/equation2"/>
    <dgm:cxn modelId="{7BE41BDB-489F-4FC7-8A67-4C50E0420FDB}" type="presParOf" srcId="{44837006-18FE-48D6-A130-A02017C13E4B}" destId="{4AF7B3E9-B36B-46A4-A5AF-3C2EAC282D6F}" srcOrd="3" destOrd="0" presId="urn:microsoft.com/office/officeart/2005/8/layout/equation2"/>
    <dgm:cxn modelId="{79E5EC8B-42E4-4772-A406-5F2E7EF68F20}" type="presParOf" srcId="{44837006-18FE-48D6-A130-A02017C13E4B}" destId="{F276D9A8-450E-4CB5-A4A4-38C6B1B44975}" srcOrd="4" destOrd="0" presId="urn:microsoft.com/office/officeart/2005/8/layout/equation2"/>
    <dgm:cxn modelId="{C37690D5-9386-4E24-A84A-0470EB567080}" type="presParOf" srcId="{34205636-1A54-47A4-B119-1CFD0E3F5F2F}" destId="{689A9753-52B0-4651-B491-6EDBEE211863}" srcOrd="1" destOrd="0" presId="urn:microsoft.com/office/officeart/2005/8/layout/equation2"/>
    <dgm:cxn modelId="{3131197B-507D-4012-BF61-7F63BF4B246C}" type="presParOf" srcId="{689A9753-52B0-4651-B491-6EDBEE211863}" destId="{35786491-D630-467C-BF0F-F4F7C919F495}" srcOrd="0" destOrd="0" presId="urn:microsoft.com/office/officeart/2005/8/layout/equation2"/>
    <dgm:cxn modelId="{7ED4EF40-AB4E-4C5A-A2A7-5B4BD9B7FA5C}" type="presParOf" srcId="{34205636-1A54-47A4-B119-1CFD0E3F5F2F}" destId="{24A0601B-520B-439C-94E6-74D86DF0F8B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205FB-83A7-479E-BE2E-242DE47AAAB6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563302C-6988-451C-8A29-023C3ED5659E}">
      <dgm:prSet phldrT="[Tekst]" custT="1"/>
      <dgm:spPr/>
      <dgm:t>
        <a:bodyPr/>
        <a:lstStyle/>
        <a:p>
          <a:r>
            <a: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Całość wkładu mieszkańca</a:t>
          </a:r>
        </a:p>
      </dgm:t>
    </dgm:pt>
    <dgm:pt modelId="{56BDA92D-019D-4298-B04B-5C10ECF2902E}" type="parTrans" cxnId="{BE7A5C1E-3A90-4002-94AA-AA9BCFB51FA2}">
      <dgm:prSet/>
      <dgm:spPr/>
      <dgm:t>
        <a:bodyPr/>
        <a:lstStyle/>
        <a:p>
          <a:endParaRPr lang="pl-PL"/>
        </a:p>
      </dgm:t>
    </dgm:pt>
    <dgm:pt modelId="{3E582BC2-E0D6-461E-8A12-33D45C0F82A8}" type="sibTrans" cxnId="{BE7A5C1E-3A90-4002-94AA-AA9BCFB51FA2}">
      <dgm:prSet/>
      <dgm:spPr/>
      <dgm:t>
        <a:bodyPr/>
        <a:lstStyle/>
        <a:p>
          <a:endParaRPr lang="pl-PL"/>
        </a:p>
      </dgm:t>
    </dgm:pt>
    <dgm:pt modelId="{9E088152-7DE8-4A2E-95D3-ED7C221B4A3E}">
      <dgm:prSet phldrT="[Tekst]" custT="1"/>
      <dgm:spPr/>
      <dgm:t>
        <a:bodyPr/>
        <a:lstStyle/>
        <a:p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 </a:t>
          </a:r>
          <a:b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(8% lub 23%)</a:t>
          </a:r>
        </a:p>
      </dgm:t>
    </dgm:pt>
    <dgm:pt modelId="{47C1AA33-B52E-4F1B-AD7B-07BB5FE2C54F}" type="parTrans" cxnId="{6F322831-0CBC-45C8-B87D-1E73A4BA036A}">
      <dgm:prSet/>
      <dgm:spPr/>
      <dgm:t>
        <a:bodyPr/>
        <a:lstStyle/>
        <a:p>
          <a:endParaRPr lang="pl-PL"/>
        </a:p>
      </dgm:t>
    </dgm:pt>
    <dgm:pt modelId="{74183674-086C-4545-8B52-71F54779DB35}" type="sibTrans" cxnId="{6F322831-0CBC-45C8-B87D-1E73A4BA036A}">
      <dgm:prSet/>
      <dgm:spPr/>
      <dgm:t>
        <a:bodyPr/>
        <a:lstStyle/>
        <a:p>
          <a:endParaRPr lang="pl-PL"/>
        </a:p>
      </dgm:t>
    </dgm:pt>
    <dgm:pt modelId="{2CBC1B71-5DDB-44F0-A885-4EF6E349917E}">
      <dgm:prSet phldrT="[Tekst]" custT="1"/>
      <dgm:spPr/>
      <dgm:t>
        <a:bodyPr/>
        <a:lstStyle/>
        <a:p>
          <a:r>
            <a:rPr lang="pl-PL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15% kwoty netto wartości instalacji</a:t>
          </a:r>
        </a:p>
      </dgm:t>
    </dgm:pt>
    <dgm:pt modelId="{34CF4B5D-B0D3-45B2-AA4F-52DEE49F15CC}" type="sib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EF8F87-C143-49D8-BAAF-2DF78EAF8857}" type="parTrans" cxnId="{00E2F9AE-C99F-4577-B07C-85B15E30182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05636-1A54-47A4-B119-1CFD0E3F5F2F}" type="pres">
      <dgm:prSet presAssocID="{304205FB-83A7-479E-BE2E-242DE47AAAB6}" presName="Name0" presStyleCnt="0">
        <dgm:presLayoutVars>
          <dgm:dir/>
          <dgm:resizeHandles val="exact"/>
        </dgm:presLayoutVars>
      </dgm:prSet>
      <dgm:spPr/>
    </dgm:pt>
    <dgm:pt modelId="{44837006-18FE-48D6-A130-A02017C13E4B}" type="pres">
      <dgm:prSet presAssocID="{304205FB-83A7-479E-BE2E-242DE47AAAB6}" presName="vNodes" presStyleCnt="0"/>
      <dgm:spPr/>
    </dgm:pt>
    <dgm:pt modelId="{F276D9A8-450E-4CB5-A4A4-38C6B1B44975}" type="pres">
      <dgm:prSet presAssocID="{2CBC1B71-5DDB-44F0-A885-4EF6E349917E}" presName="node" presStyleLbl="node1" presStyleIdx="0" presStyleCnt="3" custScaleX="148263" custScaleY="851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E156BB-2B05-4384-967A-632711F237FF}" type="pres">
      <dgm:prSet presAssocID="{34CF4B5D-B0D3-45B2-AA4F-52DEE49F15CC}" presName="spacerT" presStyleCnt="0"/>
      <dgm:spPr/>
    </dgm:pt>
    <dgm:pt modelId="{89E2A9C9-2E1E-4F1E-ADDE-AE72414FC271}" type="pres">
      <dgm:prSet presAssocID="{34CF4B5D-B0D3-45B2-AA4F-52DEE49F15C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D7B867E7-84BF-4408-ADEB-65DA4B6828AB}" type="pres">
      <dgm:prSet presAssocID="{34CF4B5D-B0D3-45B2-AA4F-52DEE49F15CC}" presName="spacerB" presStyleCnt="0"/>
      <dgm:spPr/>
    </dgm:pt>
    <dgm:pt modelId="{B652A979-A505-4158-B943-75457A81707F}" type="pres">
      <dgm:prSet presAssocID="{9E088152-7DE8-4A2E-95D3-ED7C221B4A3E}" presName="node" presStyleLbl="node1" presStyleIdx="1" presStyleCnt="3" custScaleX="1511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A9753-52B0-4651-B491-6EDBEE211863}" type="pres">
      <dgm:prSet presAssocID="{304205FB-83A7-479E-BE2E-242DE47AAAB6}" presName="sibTransLast" presStyleLbl="sibTrans2D1" presStyleIdx="1" presStyleCnt="2" custLinFactNeighborX="-46904" custLinFactNeighborY="-21607"/>
      <dgm:spPr/>
      <dgm:t>
        <a:bodyPr/>
        <a:lstStyle/>
        <a:p>
          <a:endParaRPr lang="pl-PL"/>
        </a:p>
      </dgm:t>
    </dgm:pt>
    <dgm:pt modelId="{35786491-D630-467C-BF0F-F4F7C919F495}" type="pres">
      <dgm:prSet presAssocID="{304205FB-83A7-479E-BE2E-242DE47AAAB6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4A0601B-520B-439C-94E6-74D86DF0F8B6}" type="pres">
      <dgm:prSet presAssocID="{304205FB-83A7-479E-BE2E-242DE47AAAB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7A5C1E-3A90-4002-94AA-AA9BCFB51FA2}" srcId="{304205FB-83A7-479E-BE2E-242DE47AAAB6}" destId="{B563302C-6988-451C-8A29-023C3ED5659E}" srcOrd="2" destOrd="0" parTransId="{56BDA92D-019D-4298-B04B-5C10ECF2902E}" sibTransId="{3E582BC2-E0D6-461E-8A12-33D45C0F82A8}"/>
    <dgm:cxn modelId="{9AD4EDBF-2DE2-4D16-AC36-DA2F8AB1C038}" type="presOf" srcId="{304205FB-83A7-479E-BE2E-242DE47AAAB6}" destId="{34205636-1A54-47A4-B119-1CFD0E3F5F2F}" srcOrd="0" destOrd="0" presId="urn:microsoft.com/office/officeart/2005/8/layout/equation2"/>
    <dgm:cxn modelId="{DCECDEAA-2CB8-4770-8D07-53FE7B6166F1}" type="presOf" srcId="{74183674-086C-4545-8B52-71F54779DB35}" destId="{35786491-D630-467C-BF0F-F4F7C919F495}" srcOrd="1" destOrd="0" presId="urn:microsoft.com/office/officeart/2005/8/layout/equation2"/>
    <dgm:cxn modelId="{5C2EBC15-1A3C-4D9B-B096-278771E363E9}" type="presOf" srcId="{74183674-086C-4545-8B52-71F54779DB35}" destId="{689A9753-52B0-4651-B491-6EDBEE211863}" srcOrd="0" destOrd="0" presId="urn:microsoft.com/office/officeart/2005/8/layout/equation2"/>
    <dgm:cxn modelId="{6E774015-B911-4D54-BF58-9138F57E1830}" type="presOf" srcId="{B563302C-6988-451C-8A29-023C3ED5659E}" destId="{24A0601B-520B-439C-94E6-74D86DF0F8B6}" srcOrd="0" destOrd="0" presId="urn:microsoft.com/office/officeart/2005/8/layout/equation2"/>
    <dgm:cxn modelId="{A8E23105-5EBE-4873-A1DE-D272AAB93B18}" type="presOf" srcId="{9E088152-7DE8-4A2E-95D3-ED7C221B4A3E}" destId="{B652A979-A505-4158-B943-75457A81707F}" srcOrd="0" destOrd="0" presId="urn:microsoft.com/office/officeart/2005/8/layout/equation2"/>
    <dgm:cxn modelId="{00E2F9AE-C99F-4577-B07C-85B15E30182A}" srcId="{304205FB-83A7-479E-BE2E-242DE47AAAB6}" destId="{2CBC1B71-5DDB-44F0-A885-4EF6E349917E}" srcOrd="0" destOrd="0" parTransId="{CCEF8F87-C143-49D8-BAAF-2DF78EAF8857}" sibTransId="{34CF4B5D-B0D3-45B2-AA4F-52DEE49F15CC}"/>
    <dgm:cxn modelId="{57C3A61C-E58F-427A-996C-D4C4004D2B7C}" type="presOf" srcId="{34CF4B5D-B0D3-45B2-AA4F-52DEE49F15CC}" destId="{89E2A9C9-2E1E-4F1E-ADDE-AE72414FC271}" srcOrd="0" destOrd="0" presId="urn:microsoft.com/office/officeart/2005/8/layout/equation2"/>
    <dgm:cxn modelId="{6F322831-0CBC-45C8-B87D-1E73A4BA036A}" srcId="{304205FB-83A7-479E-BE2E-242DE47AAAB6}" destId="{9E088152-7DE8-4A2E-95D3-ED7C221B4A3E}" srcOrd="1" destOrd="0" parTransId="{47C1AA33-B52E-4F1B-AD7B-07BB5FE2C54F}" sibTransId="{74183674-086C-4545-8B52-71F54779DB35}"/>
    <dgm:cxn modelId="{4D1AAC83-B98B-4D98-8D49-505F899BB26D}" type="presOf" srcId="{2CBC1B71-5DDB-44F0-A885-4EF6E349917E}" destId="{F276D9A8-450E-4CB5-A4A4-38C6B1B44975}" srcOrd="0" destOrd="0" presId="urn:microsoft.com/office/officeart/2005/8/layout/equation2"/>
    <dgm:cxn modelId="{7238A743-8D6F-48CF-90B9-4C77F09E4A65}" type="presParOf" srcId="{34205636-1A54-47A4-B119-1CFD0E3F5F2F}" destId="{44837006-18FE-48D6-A130-A02017C13E4B}" srcOrd="0" destOrd="0" presId="urn:microsoft.com/office/officeart/2005/8/layout/equation2"/>
    <dgm:cxn modelId="{55FA6311-13AF-4545-A361-090A1F8A89DB}" type="presParOf" srcId="{44837006-18FE-48D6-A130-A02017C13E4B}" destId="{F276D9A8-450E-4CB5-A4A4-38C6B1B44975}" srcOrd="0" destOrd="0" presId="urn:microsoft.com/office/officeart/2005/8/layout/equation2"/>
    <dgm:cxn modelId="{C869500C-3212-42B7-A02F-EAE5ED797108}" type="presParOf" srcId="{44837006-18FE-48D6-A130-A02017C13E4B}" destId="{0EE156BB-2B05-4384-967A-632711F237FF}" srcOrd="1" destOrd="0" presId="urn:microsoft.com/office/officeart/2005/8/layout/equation2"/>
    <dgm:cxn modelId="{302A4D3F-29E0-44CE-8178-9E17F38AA385}" type="presParOf" srcId="{44837006-18FE-48D6-A130-A02017C13E4B}" destId="{89E2A9C9-2E1E-4F1E-ADDE-AE72414FC271}" srcOrd="2" destOrd="0" presId="urn:microsoft.com/office/officeart/2005/8/layout/equation2"/>
    <dgm:cxn modelId="{1C048D97-1464-41F1-B871-C5F6DA862C29}" type="presParOf" srcId="{44837006-18FE-48D6-A130-A02017C13E4B}" destId="{D7B867E7-84BF-4408-ADEB-65DA4B6828AB}" srcOrd="3" destOrd="0" presId="urn:microsoft.com/office/officeart/2005/8/layout/equation2"/>
    <dgm:cxn modelId="{B5FEFEB9-C764-404D-85EE-CC0CD2237421}" type="presParOf" srcId="{44837006-18FE-48D6-A130-A02017C13E4B}" destId="{B652A979-A505-4158-B943-75457A81707F}" srcOrd="4" destOrd="0" presId="urn:microsoft.com/office/officeart/2005/8/layout/equation2"/>
    <dgm:cxn modelId="{6EFA2471-28E7-4F76-8B21-42BC394DAD4C}" type="presParOf" srcId="{34205636-1A54-47A4-B119-1CFD0E3F5F2F}" destId="{689A9753-52B0-4651-B491-6EDBEE211863}" srcOrd="1" destOrd="0" presId="urn:microsoft.com/office/officeart/2005/8/layout/equation2"/>
    <dgm:cxn modelId="{6ACB2614-6CC5-4411-8D18-50BC853FB881}" type="presParOf" srcId="{689A9753-52B0-4651-B491-6EDBEE211863}" destId="{35786491-D630-467C-BF0F-F4F7C919F495}" srcOrd="0" destOrd="0" presId="urn:microsoft.com/office/officeart/2005/8/layout/equation2"/>
    <dgm:cxn modelId="{7ED4EF40-AB4E-4C5A-A2A7-5B4BD9B7FA5C}" type="presParOf" srcId="{34205636-1A54-47A4-B119-1CFD0E3F5F2F}" destId="{24A0601B-520B-439C-94E6-74D86DF0F8B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F9006-460B-4D9D-9D5D-201B83AB98E5}">
      <dsp:nvSpPr>
        <dsp:cNvPr id="0" name=""/>
        <dsp:cNvSpPr/>
      </dsp:nvSpPr>
      <dsp:spPr>
        <a:xfrm>
          <a:off x="0" y="15371"/>
          <a:ext cx="7128792" cy="123763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Przygotowanie inwestycji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Prowadzenie procedur administracyjnych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Pozyskiwanie dofinansowania</a:t>
          </a:r>
        </a:p>
      </dsp:txBody>
      <dsp:txXfrm>
        <a:off x="1549522" y="15371"/>
        <a:ext cx="5579269" cy="1237637"/>
      </dsp:txXfrm>
    </dsp:sp>
    <dsp:sp modelId="{5E4E1151-8376-4F6B-B3C7-9065E0A6585F}">
      <dsp:nvSpPr>
        <dsp:cNvPr id="0" name=""/>
        <dsp:cNvSpPr/>
      </dsp:nvSpPr>
      <dsp:spPr>
        <a:xfrm>
          <a:off x="123763" y="123763"/>
          <a:ext cx="1425758" cy="990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55F8A-8CF4-4BDD-9AEF-087152D356F2}">
      <dsp:nvSpPr>
        <dsp:cNvPr id="0" name=""/>
        <dsp:cNvSpPr/>
      </dsp:nvSpPr>
      <dsp:spPr>
        <a:xfrm>
          <a:off x="0" y="1361401"/>
          <a:ext cx="7128792" cy="123763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Doradztwo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Programy Rewitalizacji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Plany Gospodarki Niskoemisyjnej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Audyty oświetlenia ulicznego</a:t>
          </a:r>
        </a:p>
      </dsp:txBody>
      <dsp:txXfrm>
        <a:off x="1549522" y="1361401"/>
        <a:ext cx="5579269" cy="1237637"/>
      </dsp:txXfrm>
    </dsp:sp>
    <dsp:sp modelId="{8693C47D-1990-4A29-872A-3219DBC2A17D}">
      <dsp:nvSpPr>
        <dsp:cNvPr id="0" name=""/>
        <dsp:cNvSpPr/>
      </dsp:nvSpPr>
      <dsp:spPr>
        <a:xfrm>
          <a:off x="123763" y="1485164"/>
          <a:ext cx="1425758" cy="990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C0241-E764-4270-8AA4-A26A012382B7}">
      <dsp:nvSpPr>
        <dsp:cNvPr id="0" name=""/>
        <dsp:cNvSpPr/>
      </dsp:nvSpPr>
      <dsp:spPr>
        <a:xfrm>
          <a:off x="0" y="2722802"/>
          <a:ext cx="7128792" cy="123763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Szkolenia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Program Zielone Światło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Odnawialne Źródła Energii</a:t>
          </a:r>
        </a:p>
      </dsp:txBody>
      <dsp:txXfrm>
        <a:off x="1549522" y="2722802"/>
        <a:ext cx="5579269" cy="1237637"/>
      </dsp:txXfrm>
    </dsp:sp>
    <dsp:sp modelId="{E84D919E-B053-408A-8DF4-058F41F2CEFB}">
      <dsp:nvSpPr>
        <dsp:cNvPr id="0" name=""/>
        <dsp:cNvSpPr/>
      </dsp:nvSpPr>
      <dsp:spPr>
        <a:xfrm>
          <a:off x="123763" y="2846566"/>
          <a:ext cx="1425758" cy="990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14AF-A290-4BEF-9C2E-58710C40022D}">
      <dsp:nvSpPr>
        <dsp:cNvPr id="0" name=""/>
        <dsp:cNvSpPr/>
      </dsp:nvSpPr>
      <dsp:spPr>
        <a:xfrm>
          <a:off x="537848" y="2091"/>
          <a:ext cx="1521397" cy="1521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Konsument</a:t>
          </a:r>
        </a:p>
      </dsp:txBody>
      <dsp:txXfrm>
        <a:off x="760651" y="224894"/>
        <a:ext cx="1075791" cy="1075791"/>
      </dsp:txXfrm>
    </dsp:sp>
    <dsp:sp modelId="{D6ED3B20-AB40-46AA-8714-2EC608BD2568}">
      <dsp:nvSpPr>
        <dsp:cNvPr id="0" name=""/>
        <dsp:cNvSpPr/>
      </dsp:nvSpPr>
      <dsp:spPr>
        <a:xfrm>
          <a:off x="857341" y="1647026"/>
          <a:ext cx="882410" cy="8824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304" y="1984460"/>
        <a:ext cx="648484" cy="207542"/>
      </dsp:txXfrm>
    </dsp:sp>
    <dsp:sp modelId="{F276D9A8-450E-4CB5-A4A4-38C6B1B44975}">
      <dsp:nvSpPr>
        <dsp:cNvPr id="0" name=""/>
        <dsp:cNvSpPr/>
      </dsp:nvSpPr>
      <dsp:spPr>
        <a:xfrm>
          <a:off x="537848" y="2652974"/>
          <a:ext cx="1521397" cy="1521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Producent</a:t>
          </a:r>
        </a:p>
      </dsp:txBody>
      <dsp:txXfrm>
        <a:off x="760651" y="2875777"/>
        <a:ext cx="1075791" cy="1075791"/>
      </dsp:txXfrm>
    </dsp:sp>
    <dsp:sp modelId="{689A9753-52B0-4651-B491-6EDBEE211863}">
      <dsp:nvSpPr>
        <dsp:cNvPr id="0" name=""/>
        <dsp:cNvSpPr/>
      </dsp:nvSpPr>
      <dsp:spPr>
        <a:xfrm>
          <a:off x="2287455" y="1805251"/>
          <a:ext cx="483804" cy="565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455" y="1918443"/>
        <a:ext cx="338663" cy="339575"/>
      </dsp:txXfrm>
    </dsp:sp>
    <dsp:sp modelId="{24A0601B-520B-439C-94E6-74D86DF0F8B6}">
      <dsp:nvSpPr>
        <dsp:cNvPr id="0" name=""/>
        <dsp:cNvSpPr/>
      </dsp:nvSpPr>
      <dsp:spPr>
        <a:xfrm>
          <a:off x="2972084" y="566833"/>
          <a:ext cx="3042795" cy="3042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PROSUMENT</a:t>
          </a:r>
        </a:p>
      </dsp:txBody>
      <dsp:txXfrm>
        <a:off x="3417691" y="1012440"/>
        <a:ext cx="2151581" cy="2151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14AF-A290-4BEF-9C2E-58710C40022D}">
      <dsp:nvSpPr>
        <dsp:cNvPr id="0" name=""/>
        <dsp:cNvSpPr/>
      </dsp:nvSpPr>
      <dsp:spPr>
        <a:xfrm>
          <a:off x="38131" y="186"/>
          <a:ext cx="3946911" cy="155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Środki </a:t>
          </a:r>
          <a:r>
            <a:rPr lang="pl-PL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konkursowe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środki Gminy </a:t>
          </a:r>
          <a:r>
            <a:rPr lang="pl-PL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(85% kwoty netto + VAT)</a:t>
          </a:r>
        </a:p>
      </dsp:txBody>
      <dsp:txXfrm>
        <a:off x="616143" y="227419"/>
        <a:ext cx="2790887" cy="1097176"/>
      </dsp:txXfrm>
    </dsp:sp>
    <dsp:sp modelId="{D6ED3B20-AB40-46AA-8714-2EC608BD2568}">
      <dsp:nvSpPr>
        <dsp:cNvPr id="0" name=""/>
        <dsp:cNvSpPr/>
      </dsp:nvSpPr>
      <dsp:spPr>
        <a:xfrm>
          <a:off x="1686352" y="1642894"/>
          <a:ext cx="650470" cy="65047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572" y="1891634"/>
        <a:ext cx="478030" cy="152990"/>
      </dsp:txXfrm>
    </dsp:sp>
    <dsp:sp modelId="{F276D9A8-450E-4CB5-A4A4-38C6B1B44975}">
      <dsp:nvSpPr>
        <dsp:cNvPr id="0" name=""/>
        <dsp:cNvSpPr/>
      </dsp:nvSpPr>
      <dsp:spPr>
        <a:xfrm>
          <a:off x="217431" y="2384431"/>
          <a:ext cx="3588311" cy="1791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Wkład</a:t>
          </a: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mieszkańca</a:t>
          </a:r>
          <a:endParaRPr lang="pl-PL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(15% kwoty netto + </a:t>
          </a:r>
          <a:r>
            <a:rPr lang="pl-PL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należny </a:t>
          </a: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 8%/23%)</a:t>
          </a:r>
        </a:p>
      </dsp:txBody>
      <dsp:txXfrm>
        <a:off x="742927" y="2646841"/>
        <a:ext cx="2537319" cy="1267025"/>
      </dsp:txXfrm>
    </dsp:sp>
    <dsp:sp modelId="{689A9753-52B0-4651-B491-6EDBEE211863}">
      <dsp:nvSpPr>
        <dsp:cNvPr id="0" name=""/>
        <dsp:cNvSpPr/>
      </dsp:nvSpPr>
      <dsp:spPr>
        <a:xfrm>
          <a:off x="3985991" y="1789488"/>
          <a:ext cx="356637" cy="417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5991" y="1872928"/>
        <a:ext cx="249646" cy="250318"/>
      </dsp:txXfrm>
    </dsp:sp>
    <dsp:sp modelId="{24A0601B-520B-439C-94E6-74D86DF0F8B6}">
      <dsp:nvSpPr>
        <dsp:cNvPr id="0" name=""/>
        <dsp:cNvSpPr/>
      </dsp:nvSpPr>
      <dsp:spPr>
        <a:xfrm>
          <a:off x="4657944" y="966729"/>
          <a:ext cx="2243003" cy="2243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Wartość instalacji</a:t>
          </a:r>
        </a:p>
      </dsp:txBody>
      <dsp:txXfrm>
        <a:off x="4986424" y="1295209"/>
        <a:ext cx="1586043" cy="1586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6D9A8-450E-4CB5-A4A4-38C6B1B44975}">
      <dsp:nvSpPr>
        <dsp:cNvPr id="0" name=""/>
        <dsp:cNvSpPr/>
      </dsp:nvSpPr>
      <dsp:spPr>
        <a:xfrm>
          <a:off x="23757" y="21854"/>
          <a:ext cx="2362404" cy="135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15% kwoty netto wartości instalacji</a:t>
          </a:r>
        </a:p>
      </dsp:txBody>
      <dsp:txXfrm>
        <a:off x="369723" y="220499"/>
        <a:ext cx="1670472" cy="959145"/>
      </dsp:txXfrm>
    </dsp:sp>
    <dsp:sp modelId="{89E2A9C9-2E1E-4F1E-ADDE-AE72414FC271}">
      <dsp:nvSpPr>
        <dsp:cNvPr id="0" name=""/>
        <dsp:cNvSpPr/>
      </dsp:nvSpPr>
      <dsp:spPr>
        <a:xfrm>
          <a:off x="742877" y="1507672"/>
          <a:ext cx="924165" cy="9241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5375" y="1861073"/>
        <a:ext cx="679169" cy="217363"/>
      </dsp:txXfrm>
    </dsp:sp>
    <dsp:sp modelId="{B652A979-A505-4158-B943-75457A81707F}">
      <dsp:nvSpPr>
        <dsp:cNvPr id="0" name=""/>
        <dsp:cNvSpPr/>
      </dsp:nvSpPr>
      <dsp:spPr>
        <a:xfrm>
          <a:off x="661" y="2561220"/>
          <a:ext cx="2408597" cy="159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 </a:t>
          </a:r>
          <a:b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(8% lub 23%)</a:t>
          </a:r>
        </a:p>
      </dsp:txBody>
      <dsp:txXfrm>
        <a:off x="353392" y="2794566"/>
        <a:ext cx="1703135" cy="1126695"/>
      </dsp:txXfrm>
    </dsp:sp>
    <dsp:sp modelId="{689A9753-52B0-4651-B491-6EDBEE211863}">
      <dsp:nvSpPr>
        <dsp:cNvPr id="0" name=""/>
        <dsp:cNvSpPr/>
      </dsp:nvSpPr>
      <dsp:spPr>
        <a:xfrm>
          <a:off x="2410605" y="1663787"/>
          <a:ext cx="506697" cy="592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2410605" y="1782335"/>
        <a:ext cx="354688" cy="355644"/>
      </dsp:txXfrm>
    </dsp:sp>
    <dsp:sp modelId="{24A0601B-520B-439C-94E6-74D86DF0F8B6}">
      <dsp:nvSpPr>
        <dsp:cNvPr id="0" name=""/>
        <dsp:cNvSpPr/>
      </dsp:nvSpPr>
      <dsp:spPr>
        <a:xfrm>
          <a:off x="3365290" y="494843"/>
          <a:ext cx="3186775" cy="3186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Całość wkładu mieszkańca</a:t>
          </a:r>
        </a:p>
      </dsp:txBody>
      <dsp:txXfrm>
        <a:off x="3831982" y="961535"/>
        <a:ext cx="2253391" cy="22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71DFC-857D-4D4E-8309-5E921A6525AF}" type="datetimeFigureOut">
              <a:rPr lang="pl-PL" smtClean="0"/>
              <a:t>2017-12-04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86CC-5D43-4FCE-98B8-631FCE7CFB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67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9CD36-0084-480C-A20B-1D65F88B92B1}" type="datetimeFigureOut">
              <a:rPr lang="pl-PL" smtClean="0"/>
              <a:t>2017-12-04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27046-DF44-4B40-9D5B-7421F248F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1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93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19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39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4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406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874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52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18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468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704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6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094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150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689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03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47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62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66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40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65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52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7046-DF44-4B40-9D5B-7421F248F83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5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5502" y="736163"/>
            <a:ext cx="7766936" cy="2054718"/>
          </a:xfrm>
        </p:spPr>
        <p:txBody>
          <a:bodyPr/>
          <a:lstStyle/>
          <a:p>
            <a:pPr algn="ctr"/>
            <a:r>
              <a:rPr lang="pl-PL" sz="2700" b="1" dirty="0"/>
              <a:t>Działanie 4.1.3. Odnawialne źródła energii – RPO Województwa Śląskiego 2014-2020 dla przedsięwzięcia polegającego na zaprojektowaniu i wykonaniu instalacji odnawialnych źródeł energii wśród mieszkańców Gminy Bestwina</a:t>
            </a:r>
            <a:endParaRPr lang="pl-PL" sz="2700" dirty="0"/>
          </a:p>
        </p:txBody>
      </p:sp>
      <p:pic>
        <p:nvPicPr>
          <p:cNvPr id="2050" name="Picture 2" descr="https://image.shutterstock.com/z/stock-vector-sketches-of-sources-of-renewable-energy-wind-turbine-solar-photovoltaic-panel-heat-thermal-pump-878054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0"/>
          <a:stretch/>
        </p:blipFill>
        <p:spPr bwMode="auto">
          <a:xfrm>
            <a:off x="3685759" y="3039456"/>
            <a:ext cx="3326423" cy="3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C3DD337-0CA7-4CB0-8FC2-A98F82A4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xmlns="" id="{57E3CDD0-0160-4B9A-AE3F-FC99051A9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PROSUMENT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57802785"/>
              </p:ext>
            </p:extLst>
          </p:nvPr>
        </p:nvGraphicFramePr>
        <p:xfrm>
          <a:off x="1837850" y="1741797"/>
          <a:ext cx="6552728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2C31B25-2F1D-4A55-B206-D5BF143B3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6D540585-701A-45AC-BCCA-D7F1982FF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PROSUMENT – zasady rozliczania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/>
              <a:t>Rozliczenia w okresie 6-miesięcznym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Współczynnik opustu 0,8 (dla instalacji do 10 kW)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Czas trwania ww. zasad rozliczania – 15 lat od daty uruchomienia instalacji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Opustowi podlegają opłaty zmienne za zakup energii elektrycznej oraz usługi dystrybucyjne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Warunkiem skorzystania z systemu opustów jest posiadanie umowy kompleksowej na zakup energii elektrycznej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BBE5C4E-7969-412C-9AE0-7E57C92C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6D51A01C-7330-4FB7-9920-74918CC8F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6405" y="177332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/>
              <a:t>INSTALACJE FOTOWOLTAICZNE</a:t>
            </a:r>
            <a:endParaRPr lang="pl-PL" sz="6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81A42A7-FEAF-4EBF-A030-F1D5F127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AD30754C-928F-4520-8EAF-E1C8DEE5C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 t="746"/>
          <a:stretch>
            <a:fillRect/>
          </a:stretch>
        </p:blipFill>
        <p:spPr bwMode="auto">
          <a:xfrm>
            <a:off x="1910179" y="1821697"/>
            <a:ext cx="6408070" cy="384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2833F23-188C-4211-AAA0-840A65F8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3CA76310-D395-419D-9283-53683BF67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512" y="1713100"/>
            <a:ext cx="3959404" cy="4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1C86DCB-CFBB-495D-BC25-FAD6D7D39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80D1C27A-CB02-4BDE-9811-0ECFD9957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6" name="Obraz 5" descr="http://www.centroenergia.pl/images/kat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375" y="1738679"/>
            <a:ext cx="5937677" cy="4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D4DCC04-93D3-436A-833F-BEED1694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66234A61-8205-4D1D-AEB0-5F7D87DDC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5122" name="Picture 2" descr="http://www.hardysolar.com/solar-san-diego/img/ground-mount-solar-jamul-ca-inverter-moun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" y="1800664"/>
            <a:ext cx="3745794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Znalezio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75" y="1800664"/>
            <a:ext cx="4972497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883490A-3D59-403D-BA01-6E1B8D40A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A5748590-5CBC-4CE7-8BC8-9BE767885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0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sat.pl/solar/perlight/wymia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5"/>
          <a:stretch/>
        </p:blipFill>
        <p:spPr bwMode="auto">
          <a:xfrm>
            <a:off x="4499309" y="1408853"/>
            <a:ext cx="3547411" cy="54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17412" name="Picture 4" descr="http://www.soltec.sklep.pl/images/konski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8" y="2025746"/>
            <a:ext cx="3901441" cy="29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A425D55-5781-4C7A-A95D-457D93AF5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2D1B9E0A-C0D9-4C82-BB9B-1E17BDEDC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A425D55-5781-4C7A-A95D-457D93AF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2D1B9E0A-C0D9-4C82-BB9B-1E17BDEDC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99ECB82-D484-41E9-9DCB-6F0FB3FD3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502" y="1954253"/>
            <a:ext cx="6887611" cy="387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79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Zasady dofinansowania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940133"/>
              </p:ext>
            </p:extLst>
          </p:nvPr>
        </p:nvGraphicFramePr>
        <p:xfrm>
          <a:off x="2473468" y="2017455"/>
          <a:ext cx="6939079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2C31B25-2F1D-4A55-B206-D5BF143B3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CECA40CE-0710-458B-BA06-DE42DAD39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3800" dirty="0"/>
              <a:t>Grupa CDE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8529859"/>
              </p:ext>
            </p:extLst>
          </p:nvPr>
        </p:nvGraphicFramePr>
        <p:xfrm>
          <a:off x="1411272" y="1930400"/>
          <a:ext cx="71287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5D92E98-5C91-4ABE-9DD7-8E3FFE61D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xmlns="" id="{7F1CB05C-B258-42C6-A2C6-953C53749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Wkład mieszkańca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363865"/>
              </p:ext>
            </p:extLst>
          </p:nvPr>
        </p:nvGraphicFramePr>
        <p:xfrm>
          <a:off x="2859820" y="2017455"/>
          <a:ext cx="6552728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2C31B25-2F1D-4A55-B206-D5BF143B3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85FD1C8F-3429-4A59-B162-054FB11FCE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Instalacje fotowoltaiczne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74978"/>
              </p:ext>
            </p:extLst>
          </p:nvPr>
        </p:nvGraphicFramePr>
        <p:xfrm>
          <a:off x="531325" y="1989612"/>
          <a:ext cx="9017389" cy="301251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77961">
                  <a:extLst>
                    <a:ext uri="{9D8B030D-6E8A-4147-A177-3AD203B41FA5}">
                      <a16:colId xmlns:a16="http://schemas.microsoft.com/office/drawing/2014/main" xmlns="" val="2146266059"/>
                    </a:ext>
                  </a:extLst>
                </a:gridCol>
                <a:gridCol w="1532993">
                  <a:extLst>
                    <a:ext uri="{9D8B030D-6E8A-4147-A177-3AD203B41FA5}">
                      <a16:colId xmlns:a16="http://schemas.microsoft.com/office/drawing/2014/main" xmlns="" val="3942707247"/>
                    </a:ext>
                  </a:extLst>
                </a:gridCol>
                <a:gridCol w="1552396">
                  <a:extLst>
                    <a:ext uri="{9D8B030D-6E8A-4147-A177-3AD203B41FA5}">
                      <a16:colId xmlns:a16="http://schemas.microsoft.com/office/drawing/2014/main" xmlns="" val="2020284468"/>
                    </a:ext>
                  </a:extLst>
                </a:gridCol>
                <a:gridCol w="1651941">
                  <a:extLst>
                    <a:ext uri="{9D8B030D-6E8A-4147-A177-3AD203B41FA5}">
                      <a16:colId xmlns:a16="http://schemas.microsoft.com/office/drawing/2014/main" xmlns="" val="510430702"/>
                    </a:ext>
                  </a:extLst>
                </a:gridCol>
                <a:gridCol w="1188905">
                  <a:extLst>
                    <a:ext uri="{9D8B030D-6E8A-4147-A177-3AD203B41FA5}">
                      <a16:colId xmlns:a16="http://schemas.microsoft.com/office/drawing/2014/main" xmlns="" val="201995738"/>
                    </a:ext>
                  </a:extLst>
                </a:gridCol>
                <a:gridCol w="1188905">
                  <a:extLst>
                    <a:ext uri="{9D8B030D-6E8A-4147-A177-3AD203B41FA5}">
                      <a16:colId xmlns:a16="http://schemas.microsoft.com/office/drawing/2014/main" xmlns="" val="4251010570"/>
                    </a:ext>
                  </a:extLst>
                </a:gridCol>
                <a:gridCol w="1024288">
                  <a:extLst>
                    <a:ext uri="{9D8B030D-6E8A-4147-A177-3AD203B41FA5}">
                      <a16:colId xmlns:a16="http://schemas.microsoft.com/office/drawing/2014/main" xmlns="" val="3748705024"/>
                    </a:ext>
                  </a:extLst>
                </a:gridCol>
              </a:tblGrid>
              <a:tr h="130247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Moc (kW)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Roczny uzysk energii (KWh)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Cena netto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Cena brutto (VAT 8%)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Cena brutto (VAT 23%)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Wkład użytkownika instalacji (VAT 8%)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Wkład użytkownika instalacji (VAT 23%)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240682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2850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14 100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15 228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17 343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2 284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2 601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02358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3800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18 800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20 304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23 124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3 046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3 469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79949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4750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23 500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25 380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28 905 zł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3 807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4 336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12723200"/>
                  </a:ext>
                </a:extLst>
              </a:tr>
              <a:tr h="855018">
                <a:tc gridSpan="7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7007660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5042F4C-73FB-4812-8AD7-5BBAA2D8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00CA7A0B-82D9-4ACC-9909-606D0169E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E8A89F9-EA1D-4D99-B1F8-4B51D5331E92}"/>
              </a:ext>
            </a:extLst>
          </p:cNvPr>
          <p:cNvSpPr txBox="1"/>
          <p:nvPr/>
        </p:nvSpPr>
        <p:spPr>
          <a:xfrm>
            <a:off x="469352" y="5206861"/>
            <a:ext cx="928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* W tabeli przedstawiono kwoty orientacyjne. Ostateczne kwoty będą znane po rozstrzygnięciu postępowania przetargowego!</a:t>
            </a:r>
          </a:p>
        </p:txBody>
      </p:sp>
    </p:spTree>
    <p:extLst>
      <p:ext uri="{BB962C8B-B14F-4D97-AF65-F5344CB8AC3E}">
        <p14:creationId xmlns:p14="http://schemas.microsoft.com/office/powerpoint/2010/main" val="66355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363" y="160505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DZIĘKUJEMY ZA UWAGĘ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96185" y="4585982"/>
            <a:ext cx="4608512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rebuchet MS" panose="020B0603020202020204" pitchFamily="34" charset="0"/>
                <a:ea typeface="Yu Gothic Light" panose="020B0300000000000000" pitchFamily="34" charset="-128"/>
              </a:rPr>
              <a:t>Kamil Krzoski</a:t>
            </a:r>
          </a:p>
          <a:p>
            <a:pPr>
              <a:lnSpc>
                <a:spcPct val="150000"/>
              </a:lnSpc>
            </a:pPr>
            <a:r>
              <a:rPr lang="pl-PL" sz="1600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Yu Gothic Light" panose="020B0300000000000000" pitchFamily="34" charset="-128"/>
              </a:rPr>
              <a:t>biuro@ekocde.pl</a:t>
            </a:r>
          </a:p>
          <a:p>
            <a:pPr>
              <a:lnSpc>
                <a:spcPct val="150000"/>
              </a:lnSpc>
            </a:pPr>
            <a:endParaRPr lang="pl-PL" u="sng" dirty="0">
              <a:latin typeface="Trebuchet MS" panose="020B0603020202020204" pitchFamily="34" charset="0"/>
              <a:ea typeface="Yu Gothic Light" panose="020B0300000000000000" pitchFamily="34" charset="-128"/>
            </a:endParaRPr>
          </a:p>
          <a:p>
            <a:pPr>
              <a:lnSpc>
                <a:spcPct val="150000"/>
              </a:lnSpc>
            </a:pPr>
            <a:endParaRPr lang="pl-PL" u="sng" dirty="0">
              <a:latin typeface="Trebuchet MS" panose="020B0603020202020204" pitchFamily="34" charset="0"/>
              <a:ea typeface="Yu Gothic Light" panose="020B0300000000000000" pitchFamily="34" charset="-128"/>
            </a:endParaRPr>
          </a:p>
          <a:p>
            <a:r>
              <a:rPr lang="pl-PL" sz="1600" dirty="0">
                <a:latin typeface="Trebuchet MS" panose="020B0603020202020204" pitchFamily="34" charset="0"/>
                <a:ea typeface="Yu Gothic Light" panose="020B0300000000000000" pitchFamily="34" charset="-128"/>
              </a:rPr>
              <a:t>ul. Krakowska 11, 43-190, Mikołów</a:t>
            </a:r>
          </a:p>
          <a:p>
            <a:r>
              <a:rPr lang="pl-PL" sz="1600" dirty="0">
                <a:latin typeface="Trebuchet MS" panose="020B0603020202020204" pitchFamily="34" charset="0"/>
                <a:ea typeface="Yu Gothic Light" panose="020B0300000000000000" pitchFamily="34" charset="-128"/>
              </a:rPr>
              <a:t>tel.: 32 326-78-17</a:t>
            </a:r>
          </a:p>
          <a:p>
            <a:pPr algn="ctr">
              <a:lnSpc>
                <a:spcPct val="150000"/>
              </a:lnSpc>
            </a:pPr>
            <a:endParaRPr lang="pl-PL" sz="2200" b="1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BC6F3E4-36A6-4C96-8B67-6006AB04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5" y="5363667"/>
            <a:ext cx="181356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Planowany termin naboru: 26.03.2017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Planowany termin budowy instalacji: 2019 r.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Alokacja środków w konkursie:  75 892 498 zł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BF762A7-B14B-4046-987F-B2C3A782E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xmlns="" id="{EAFD48F3-7AAF-47A8-AC8A-39BE3E331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8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Poziom dofinansowania: 85%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Wkład użytkownika instalacji: 15%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0364CF8-3356-4B33-8F2F-8AE042C5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xmlns="" id="{BCA85944-7C2A-417F-A5D4-CB80EDCCE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Energia wytworzona w instalacji może być wykorzystywana </a:t>
            </a:r>
            <a:r>
              <a:rPr lang="pl-PL" sz="2400" b="1" u="sng" dirty="0"/>
              <a:t>wyłącznie</a:t>
            </a:r>
            <a:r>
              <a:rPr lang="pl-PL" sz="2400" dirty="0"/>
              <a:t> na potrzeby własne gospodarstw domowych,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ale beneficjentem może być osoba prowadząca działalność rolniczą lub gospodarczą.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BAE8C85-A341-4506-BDAF-DFCD71BE5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4F800D09-46C5-4E2C-B648-DACF6D4C5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Dofinansowane instalacje:</a:t>
            </a:r>
          </a:p>
          <a:p>
            <a:pPr algn="ctr">
              <a:lnSpc>
                <a:spcPct val="150000"/>
              </a:lnSpc>
            </a:pPr>
            <a:r>
              <a:rPr lang="pl-PL" sz="2400" dirty="0"/>
              <a:t>Instalacje fotowoltaiczne (energia elektryczna)</a:t>
            </a:r>
          </a:p>
          <a:p>
            <a:pPr algn="ctr">
              <a:lnSpc>
                <a:spcPct val="150000"/>
              </a:lnSpc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1303670-D678-4180-90A7-85680B57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4A7E5239-5578-41B1-9823-156751A37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/>
              <a:t>Brak możliwości instalacji urządzeń na pokryciach dachowych z eternitu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Montaż instalacji na budynkach o powierzchni użytkowej powyżej 300 m</a:t>
            </a:r>
            <a:r>
              <a:rPr lang="pl-PL" sz="1600" baseline="30000" dirty="0"/>
              <a:t>2</a:t>
            </a:r>
            <a:r>
              <a:rPr lang="pl-PL" sz="1600" dirty="0"/>
              <a:t> będzie obciążony stawką podatku VAT w wysokości 23%, zaś na budynkach o powierzchni użytkowej poniżej 300 m</a:t>
            </a:r>
            <a:r>
              <a:rPr lang="pl-PL" sz="1600" baseline="30000" dirty="0"/>
              <a:t>2</a:t>
            </a:r>
            <a:r>
              <a:rPr lang="pl-PL" sz="1600" dirty="0"/>
              <a:t> będzie obciążony stawką podatku VAT w wysokości 8%. 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Montaż instalacji fotowoltaicznej na gruncie lub budynku gospodarczym będzie obciążony stawką podatku VAT w wysokości 23%.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2E831E8-EB97-48A1-A341-D0B4AB72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21855D68-7DE1-4870-AC8A-7794480D7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/>
              <a:t>Instalacja pozostaje w bezpłatnym użytkowaniu przez okres 5 lat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W tym okresie formalnym właścicielem instalacji jest Gmina Bestwina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Warunkiem uczestnictwa w projekcie jest bezpłatne użyczenie (na okres 5 lat) miejsca na wykonanie instalacji (dach, teren działki). W przypadku współwłasności, konieczna jest zgoda wszystkich współwłaścicieli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Koszty eksploatacyjne i koszty przeglądów instalacji ponosi użytkownik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F9239E6-628C-4A0C-B452-53EEA2A1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3D5D4A14-79A0-4D9D-9483-87750B344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80" y="10277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Działanie 4.1.3. Odnawialne źródła energii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600" dirty="0"/>
              <a:t>Warunki obligatoryjne udziału: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Wypełnienie i złożenie </a:t>
            </a:r>
            <a:r>
              <a:rPr lang="pl-PL" sz="1600" dirty="0" smtClean="0"/>
              <a:t>deklaracji</a:t>
            </a:r>
            <a:r>
              <a:rPr lang="pl-PL" sz="1600" dirty="0" smtClean="0"/>
              <a:t> </a:t>
            </a:r>
            <a:r>
              <a:rPr lang="pl-PL" sz="1600" dirty="0"/>
              <a:t>– wniosku o udział w </a:t>
            </a:r>
            <a:r>
              <a:rPr lang="pl-PL" sz="1600" dirty="0" smtClean="0"/>
              <a:t>Programie</a:t>
            </a:r>
            <a:endParaRPr lang="pl-PL" sz="1600" dirty="0"/>
          </a:p>
          <a:p>
            <a:pPr algn="ctr">
              <a:lnSpc>
                <a:spcPct val="150000"/>
              </a:lnSpc>
            </a:pPr>
            <a:r>
              <a:rPr lang="pl-PL" sz="1600" dirty="0"/>
              <a:t>Podpisanie umowy przedwstępnej z Gminą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Po realizacji inwestycji – wpłata udziału finansowego </a:t>
            </a:r>
          </a:p>
          <a:p>
            <a:pPr algn="ctr">
              <a:lnSpc>
                <a:spcPct val="150000"/>
              </a:lnSpc>
            </a:pPr>
            <a:endParaRPr lang="pl-PL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206313B-876C-4B22-929B-CA59D9E2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02" y="5965595"/>
            <a:ext cx="1813560" cy="86563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EFF81F73-7FCE-4761-9776-CF4CA347C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35" y="6086362"/>
            <a:ext cx="556662" cy="6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372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2413</TotalTime>
  <Words>546</Words>
  <Application>Microsoft Office PowerPoint</Application>
  <PresentationFormat>Panoramiczny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Yu Gothic Light</vt:lpstr>
      <vt:lpstr>Arial</vt:lpstr>
      <vt:lpstr>Calibri</vt:lpstr>
      <vt:lpstr>Trebuchet MS</vt:lpstr>
      <vt:lpstr>Wingdings 3</vt:lpstr>
      <vt:lpstr>Faseta</vt:lpstr>
      <vt:lpstr>Działanie 4.1.3. Odnawialne źródła energii – RPO Województwa Śląskiego 2014-2020 dla przedsięwzięcia polegającego na zaprojektowaniu i wykonaniu instalacji odnawialnych źródeł energii wśród mieszkańców Gminy Bestwina</vt:lpstr>
      <vt:lpstr>Grupa CDE</vt:lpstr>
      <vt:lpstr>Działanie 4.1.3. Odnawialne źródła energii</vt:lpstr>
      <vt:lpstr>Działanie 4.1.3. Odnawialne źródła energii</vt:lpstr>
      <vt:lpstr>Działanie 4.1.3. Odnawialne źródła energii</vt:lpstr>
      <vt:lpstr>Działanie 4.1.3. Odnawialne źródła energii</vt:lpstr>
      <vt:lpstr>Działanie 4.1.3. Odnawialne źródła energii</vt:lpstr>
      <vt:lpstr>Działanie 4.1.3. Odnawialne źródła energii</vt:lpstr>
      <vt:lpstr>Działanie 4.1.3. Odnawialne źródła energii</vt:lpstr>
      <vt:lpstr>PROSUMENT</vt:lpstr>
      <vt:lpstr>PROSUMENT – zasady rozliczania</vt:lpstr>
      <vt:lpstr>INSTALACJE FOTOWOLTAICZNE</vt:lpstr>
      <vt:lpstr>Instalacje fotowoltaiczne</vt:lpstr>
      <vt:lpstr>Instalacje fotowoltaiczne</vt:lpstr>
      <vt:lpstr>Instalacje fotowoltaiczne</vt:lpstr>
      <vt:lpstr>Instalacje fotowoltaiczne</vt:lpstr>
      <vt:lpstr>Instalacje fotowoltaiczne</vt:lpstr>
      <vt:lpstr>Instalacje fotowoltaiczne</vt:lpstr>
      <vt:lpstr>Zasady dofinansowania</vt:lpstr>
      <vt:lpstr>Wkład mieszkańca</vt:lpstr>
      <vt:lpstr>Instalacje fotowoltaiczne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MOBILNOŚCI DLA GMINY ANDRYCHÓW</dc:title>
  <dc:creator>Katarzyna</dc:creator>
  <cp:lastModifiedBy>Piotr</cp:lastModifiedBy>
  <cp:revision>80</cp:revision>
  <dcterms:created xsi:type="dcterms:W3CDTF">2017-02-19T18:52:21Z</dcterms:created>
  <dcterms:modified xsi:type="dcterms:W3CDTF">2017-12-04T06:53:59Z</dcterms:modified>
</cp:coreProperties>
</file>